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media/image26.jpg" ContentType="image/jpeg"/>
  <Override PartName="/ppt/media/image27.jpg" ContentType="image/jpeg"/>
  <Override PartName="/ppt/media/image28.jpg" ContentType="image/jpeg"/>
  <Override PartName="/ppt/media/image29.jpg" ContentType="image/jpeg"/>
  <Override PartName="/ppt/media/image30.jpg" ContentType="image/jpeg"/>
  <Override PartName="/ppt/media/image31.jpg" ContentType="image/jpeg"/>
  <Override PartName="/ppt/media/image32.jpg" ContentType="image/jpeg"/>
  <Override PartName="/ppt/media/image33.jpg" ContentType="image/jpeg"/>
  <Override PartName="/ppt/media/image34.jpg" ContentType="image/jpeg"/>
  <Override PartName="/ppt/media/image35.jpg" ContentType="image/jpeg"/>
  <Override PartName="/ppt/media/image36.jpg" ContentType="image/jpeg"/>
  <Override PartName="/ppt/media/image37.JPG" ContentType="image/jpeg"/>
  <Override PartName="/ppt/media/image38.jpg" ContentType="image/jpeg"/>
  <Override PartName="/ppt/media/image39.jpg" ContentType="image/jpeg"/>
  <Override PartName="/ppt/media/image40.jpg" ContentType="image/jpeg"/>
  <Override PartName="/ppt/media/image41.jpg" ContentType="image/jpeg"/>
  <Override PartName="/ppt/media/image42.jpg" ContentType="image/jpeg"/>
  <Override PartName="/ppt/media/image43.jpg" ContentType="image/jpeg"/>
  <Override PartName="/ppt/media/image44.jpg" ContentType="image/jpeg"/>
  <Override PartName="/ppt/media/image45.jpg" ContentType="image/jpeg"/>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sldIdLst>
    <p:sldId id="281" r:id="rId5"/>
    <p:sldId id="282" r:id="rId6"/>
    <p:sldId id="283" r:id="rId7"/>
    <p:sldId id="284" r:id="rId8"/>
    <p:sldId id="285" r:id="rId9"/>
    <p:sldId id="286" r:id="rId10"/>
    <p:sldId id="261" r:id="rId11"/>
    <p:sldId id="262" r:id="rId12"/>
    <p:sldId id="263" r:id="rId13"/>
    <p:sldId id="264" r:id="rId14"/>
    <p:sldId id="265" r:id="rId15"/>
    <p:sldId id="292" r:id="rId16"/>
    <p:sldId id="266" r:id="rId17"/>
    <p:sldId id="267" r:id="rId18"/>
    <p:sldId id="268" r:id="rId19"/>
    <p:sldId id="269" r:id="rId20"/>
    <p:sldId id="270" r:id="rId21"/>
    <p:sldId id="294" r:id="rId22"/>
    <p:sldId id="271" r:id="rId23"/>
    <p:sldId id="272" r:id="rId24"/>
    <p:sldId id="273" r:id="rId25"/>
    <p:sldId id="274" r:id="rId26"/>
    <p:sldId id="275" r:id="rId27"/>
    <p:sldId id="295" r:id="rId28"/>
    <p:sldId id="276" r:id="rId29"/>
    <p:sldId id="277" r:id="rId30"/>
    <p:sldId id="278" r:id="rId31"/>
    <p:sldId id="297" r:id="rId32"/>
    <p:sldId id="280" r:id="rId33"/>
    <p:sldId id="296" r:id="rId34"/>
    <p:sldId id="288" r:id="rId35"/>
  </p:sldIdLst>
  <p:sldSz cx="12801600" cy="7772400"/>
  <p:notesSz cx="12801600" cy="77724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C11BD1-D0D0-406F-AD18-FFFB8F661458}" v="45" dt="2026-10-22T18:33:41.571"/>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21" autoAdjust="0"/>
    <p:restoredTop sz="94660"/>
  </p:normalViewPr>
  <p:slideViewPr>
    <p:cSldViewPr>
      <p:cViewPr>
        <p:scale>
          <a:sx n="110" d="100"/>
          <a:sy n="110" d="100"/>
        </p:scale>
        <p:origin x="270" y="-45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ert Tessier" userId="2db2ca2b-97d0-4e3b-be53-b368565afb74" providerId="ADAL" clId="{6AC068E3-1294-4EC3-AA90-1775C2C7040B}"/>
    <pc:docChg chg="custSel addSld delSld modSld">
      <pc:chgData name="Robert Tessier" userId="2db2ca2b-97d0-4e3b-be53-b368565afb74" providerId="ADAL" clId="{6AC068E3-1294-4EC3-AA90-1775C2C7040B}" dt="2026-10-22T18:33:55.616" v="500" actId="2711"/>
      <pc:docMkLst>
        <pc:docMk/>
      </pc:docMkLst>
      <pc:sldChg chg="modSp mod">
        <pc:chgData name="Robert Tessier" userId="2db2ca2b-97d0-4e3b-be53-b368565afb74" providerId="ADAL" clId="{6AC068E3-1294-4EC3-AA90-1775C2C7040B}" dt="2026-10-22T17:58:09.434" v="89" actId="2711"/>
        <pc:sldMkLst>
          <pc:docMk/>
          <pc:sldMk cId="3645926885" sldId="261"/>
        </pc:sldMkLst>
        <pc:spChg chg="mod">
          <ac:chgData name="Robert Tessier" userId="2db2ca2b-97d0-4e3b-be53-b368565afb74" providerId="ADAL" clId="{6AC068E3-1294-4EC3-AA90-1775C2C7040B}" dt="2026-10-22T17:58:09.434" v="89" actId="2711"/>
          <ac:spMkLst>
            <pc:docMk/>
            <pc:sldMk cId="3645926885" sldId="261"/>
            <ac:spMk id="3" creationId="{1E079754-9068-8C88-1846-217DAEE398BF}"/>
          </ac:spMkLst>
        </pc:spChg>
      </pc:sldChg>
      <pc:sldChg chg="modSp mod">
        <pc:chgData name="Robert Tessier" userId="2db2ca2b-97d0-4e3b-be53-b368565afb74" providerId="ADAL" clId="{6AC068E3-1294-4EC3-AA90-1775C2C7040B}" dt="2026-10-22T18:00:34.035" v="97" actId="2711"/>
        <pc:sldMkLst>
          <pc:docMk/>
          <pc:sldMk cId="3333491370" sldId="262"/>
        </pc:sldMkLst>
        <pc:spChg chg="mod">
          <ac:chgData name="Robert Tessier" userId="2db2ca2b-97d0-4e3b-be53-b368565afb74" providerId="ADAL" clId="{6AC068E3-1294-4EC3-AA90-1775C2C7040B}" dt="2026-10-22T18:00:34.035" v="97" actId="2711"/>
          <ac:spMkLst>
            <pc:docMk/>
            <pc:sldMk cId="3333491370" sldId="262"/>
            <ac:spMk id="3" creationId="{40DCAEA8-28D8-5CA0-D875-053339AFE469}"/>
          </ac:spMkLst>
        </pc:spChg>
      </pc:sldChg>
      <pc:sldChg chg="modSp mod">
        <pc:chgData name="Robert Tessier" userId="2db2ca2b-97d0-4e3b-be53-b368565afb74" providerId="ADAL" clId="{6AC068E3-1294-4EC3-AA90-1775C2C7040B}" dt="2026-10-22T18:02:00.114" v="117" actId="20577"/>
        <pc:sldMkLst>
          <pc:docMk/>
          <pc:sldMk cId="2377182875" sldId="263"/>
        </pc:sldMkLst>
        <pc:spChg chg="mod">
          <ac:chgData name="Robert Tessier" userId="2db2ca2b-97d0-4e3b-be53-b368565afb74" providerId="ADAL" clId="{6AC068E3-1294-4EC3-AA90-1775C2C7040B}" dt="2026-10-22T18:02:00.114" v="117" actId="20577"/>
          <ac:spMkLst>
            <pc:docMk/>
            <pc:sldMk cId="2377182875" sldId="263"/>
            <ac:spMk id="3" creationId="{F4F26210-74AD-AF5C-0BF0-9FDD9BEA13AB}"/>
          </ac:spMkLst>
        </pc:spChg>
      </pc:sldChg>
      <pc:sldChg chg="modSp mod">
        <pc:chgData name="Robert Tessier" userId="2db2ca2b-97d0-4e3b-be53-b368565afb74" providerId="ADAL" clId="{6AC068E3-1294-4EC3-AA90-1775C2C7040B}" dt="2026-10-22T16:16:04.329" v="9" actId="27636"/>
        <pc:sldMkLst>
          <pc:docMk/>
          <pc:sldMk cId="1881531393" sldId="264"/>
        </pc:sldMkLst>
        <pc:spChg chg="mod">
          <ac:chgData name="Robert Tessier" userId="2db2ca2b-97d0-4e3b-be53-b368565afb74" providerId="ADAL" clId="{6AC068E3-1294-4EC3-AA90-1775C2C7040B}" dt="2026-10-22T16:16:04.329" v="9" actId="27636"/>
          <ac:spMkLst>
            <pc:docMk/>
            <pc:sldMk cId="1881531393" sldId="264"/>
            <ac:spMk id="3" creationId="{DA9E6C89-0A32-EF07-9138-DE6FD42DE74D}"/>
          </ac:spMkLst>
        </pc:spChg>
      </pc:sldChg>
      <pc:sldChg chg="modSp mod">
        <pc:chgData name="Robert Tessier" userId="2db2ca2b-97d0-4e3b-be53-b368565afb74" providerId="ADAL" clId="{6AC068E3-1294-4EC3-AA90-1775C2C7040B}" dt="2026-10-22T16:16:53.020" v="13" actId="27636"/>
        <pc:sldMkLst>
          <pc:docMk/>
          <pc:sldMk cId="4293549457" sldId="265"/>
        </pc:sldMkLst>
        <pc:spChg chg="mod">
          <ac:chgData name="Robert Tessier" userId="2db2ca2b-97d0-4e3b-be53-b368565afb74" providerId="ADAL" clId="{6AC068E3-1294-4EC3-AA90-1775C2C7040B}" dt="2026-10-22T16:16:53.020" v="13" actId="27636"/>
          <ac:spMkLst>
            <pc:docMk/>
            <pc:sldMk cId="4293549457" sldId="265"/>
            <ac:spMk id="3" creationId="{928D86D1-5931-9546-4016-338A57263DE2}"/>
          </ac:spMkLst>
        </pc:spChg>
      </pc:sldChg>
      <pc:sldChg chg="modSp mod">
        <pc:chgData name="Robert Tessier" userId="2db2ca2b-97d0-4e3b-be53-b368565afb74" providerId="ADAL" clId="{6AC068E3-1294-4EC3-AA90-1775C2C7040B}" dt="2026-10-22T18:06:46.219" v="235" actId="20577"/>
        <pc:sldMkLst>
          <pc:docMk/>
          <pc:sldMk cId="1550774233" sldId="266"/>
        </pc:sldMkLst>
        <pc:spChg chg="mod">
          <ac:chgData name="Robert Tessier" userId="2db2ca2b-97d0-4e3b-be53-b368565afb74" providerId="ADAL" clId="{6AC068E3-1294-4EC3-AA90-1775C2C7040B}" dt="2026-10-22T18:06:46.219" v="235" actId="20577"/>
          <ac:spMkLst>
            <pc:docMk/>
            <pc:sldMk cId="1550774233" sldId="266"/>
            <ac:spMk id="3" creationId="{DA017673-23E1-8DE5-D266-BE290BE6A42C}"/>
          </ac:spMkLst>
        </pc:spChg>
      </pc:sldChg>
      <pc:sldChg chg="modSp mod">
        <pc:chgData name="Robert Tessier" userId="2db2ca2b-97d0-4e3b-be53-b368565afb74" providerId="ADAL" clId="{6AC068E3-1294-4EC3-AA90-1775C2C7040B}" dt="2026-10-22T18:08:07.999" v="258" actId="27636"/>
        <pc:sldMkLst>
          <pc:docMk/>
          <pc:sldMk cId="348218222" sldId="267"/>
        </pc:sldMkLst>
        <pc:spChg chg="mod">
          <ac:chgData name="Robert Tessier" userId="2db2ca2b-97d0-4e3b-be53-b368565afb74" providerId="ADAL" clId="{6AC068E3-1294-4EC3-AA90-1775C2C7040B}" dt="2026-10-22T18:08:07.999" v="258" actId="27636"/>
          <ac:spMkLst>
            <pc:docMk/>
            <pc:sldMk cId="348218222" sldId="267"/>
            <ac:spMk id="3" creationId="{4443846B-207D-5AA1-A967-03EF4AA42AA5}"/>
          </ac:spMkLst>
        </pc:spChg>
      </pc:sldChg>
      <pc:sldChg chg="modSp mod">
        <pc:chgData name="Robert Tessier" userId="2db2ca2b-97d0-4e3b-be53-b368565afb74" providerId="ADAL" clId="{6AC068E3-1294-4EC3-AA90-1775C2C7040B}" dt="2026-10-22T16:22:26.844" v="22" actId="27636"/>
        <pc:sldMkLst>
          <pc:docMk/>
          <pc:sldMk cId="1086846049" sldId="268"/>
        </pc:sldMkLst>
        <pc:spChg chg="mod">
          <ac:chgData name="Robert Tessier" userId="2db2ca2b-97d0-4e3b-be53-b368565afb74" providerId="ADAL" clId="{6AC068E3-1294-4EC3-AA90-1775C2C7040B}" dt="2026-10-22T16:22:26.844" v="22" actId="27636"/>
          <ac:spMkLst>
            <pc:docMk/>
            <pc:sldMk cId="1086846049" sldId="268"/>
            <ac:spMk id="3" creationId="{616C2467-65B7-04BF-F0E0-1D13D9741224}"/>
          </ac:spMkLst>
        </pc:spChg>
      </pc:sldChg>
      <pc:sldChg chg="modSp mod">
        <pc:chgData name="Robert Tessier" userId="2db2ca2b-97d0-4e3b-be53-b368565afb74" providerId="ADAL" clId="{6AC068E3-1294-4EC3-AA90-1775C2C7040B}" dt="2026-10-22T18:10:58.939" v="270" actId="255"/>
        <pc:sldMkLst>
          <pc:docMk/>
          <pc:sldMk cId="1036577166" sldId="269"/>
        </pc:sldMkLst>
        <pc:spChg chg="mod">
          <ac:chgData name="Robert Tessier" userId="2db2ca2b-97d0-4e3b-be53-b368565afb74" providerId="ADAL" clId="{6AC068E3-1294-4EC3-AA90-1775C2C7040B}" dt="2026-10-22T18:10:58.939" v="270" actId="255"/>
          <ac:spMkLst>
            <pc:docMk/>
            <pc:sldMk cId="1036577166" sldId="269"/>
            <ac:spMk id="3" creationId="{0163E640-3BB7-33EA-6A59-A45F8C37718D}"/>
          </ac:spMkLst>
        </pc:spChg>
      </pc:sldChg>
      <pc:sldChg chg="modSp">
        <pc:chgData name="Robert Tessier" userId="2db2ca2b-97d0-4e3b-be53-b368565afb74" providerId="ADAL" clId="{6AC068E3-1294-4EC3-AA90-1775C2C7040B}" dt="2026-10-22T16:23:33.404" v="27"/>
        <pc:sldMkLst>
          <pc:docMk/>
          <pc:sldMk cId="760460966" sldId="270"/>
        </pc:sldMkLst>
        <pc:spChg chg="mod">
          <ac:chgData name="Robert Tessier" userId="2db2ca2b-97d0-4e3b-be53-b368565afb74" providerId="ADAL" clId="{6AC068E3-1294-4EC3-AA90-1775C2C7040B}" dt="2026-10-22T16:23:33.404" v="27"/>
          <ac:spMkLst>
            <pc:docMk/>
            <pc:sldMk cId="760460966" sldId="270"/>
            <ac:spMk id="3" creationId="{59FCF3F2-5C7F-D451-7042-E0909F3D63DD}"/>
          </ac:spMkLst>
        </pc:spChg>
      </pc:sldChg>
      <pc:sldChg chg="modSp mod">
        <pc:chgData name="Robert Tessier" userId="2db2ca2b-97d0-4e3b-be53-b368565afb74" providerId="ADAL" clId="{6AC068E3-1294-4EC3-AA90-1775C2C7040B}" dt="2026-10-22T18:20:24.255" v="296" actId="20577"/>
        <pc:sldMkLst>
          <pc:docMk/>
          <pc:sldMk cId="3569961465" sldId="271"/>
        </pc:sldMkLst>
        <pc:spChg chg="mod">
          <ac:chgData name="Robert Tessier" userId="2db2ca2b-97d0-4e3b-be53-b368565afb74" providerId="ADAL" clId="{6AC068E3-1294-4EC3-AA90-1775C2C7040B}" dt="2026-10-22T18:20:24.255" v="296" actId="20577"/>
          <ac:spMkLst>
            <pc:docMk/>
            <pc:sldMk cId="3569961465" sldId="271"/>
            <ac:spMk id="3" creationId="{CB0364DE-7F22-F24D-E654-499BF237D524}"/>
          </ac:spMkLst>
        </pc:spChg>
      </pc:sldChg>
      <pc:sldChg chg="modSp mod">
        <pc:chgData name="Robert Tessier" userId="2db2ca2b-97d0-4e3b-be53-b368565afb74" providerId="ADAL" clId="{6AC068E3-1294-4EC3-AA90-1775C2C7040B}" dt="2026-10-22T18:23:17.129" v="318" actId="27636"/>
        <pc:sldMkLst>
          <pc:docMk/>
          <pc:sldMk cId="1155929070" sldId="272"/>
        </pc:sldMkLst>
        <pc:spChg chg="mod">
          <ac:chgData name="Robert Tessier" userId="2db2ca2b-97d0-4e3b-be53-b368565afb74" providerId="ADAL" clId="{6AC068E3-1294-4EC3-AA90-1775C2C7040B}" dt="2026-10-22T18:23:17.129" v="318" actId="27636"/>
          <ac:spMkLst>
            <pc:docMk/>
            <pc:sldMk cId="1155929070" sldId="272"/>
            <ac:spMk id="3" creationId="{7A69C18E-9174-87AC-70DA-131FEA0059B2}"/>
          </ac:spMkLst>
        </pc:spChg>
      </pc:sldChg>
      <pc:sldChg chg="modSp mod">
        <pc:chgData name="Robert Tessier" userId="2db2ca2b-97d0-4e3b-be53-b368565afb74" providerId="ADAL" clId="{6AC068E3-1294-4EC3-AA90-1775C2C7040B}" dt="2026-10-22T16:25:24.399" v="33" actId="27636"/>
        <pc:sldMkLst>
          <pc:docMk/>
          <pc:sldMk cId="465299971" sldId="273"/>
        </pc:sldMkLst>
        <pc:spChg chg="mod">
          <ac:chgData name="Robert Tessier" userId="2db2ca2b-97d0-4e3b-be53-b368565afb74" providerId="ADAL" clId="{6AC068E3-1294-4EC3-AA90-1775C2C7040B}" dt="2026-10-22T16:25:24.399" v="33" actId="27636"/>
          <ac:spMkLst>
            <pc:docMk/>
            <pc:sldMk cId="465299971" sldId="273"/>
            <ac:spMk id="3" creationId="{6815D97B-22A4-E109-E148-2C40477E5EBF}"/>
          </ac:spMkLst>
        </pc:spChg>
      </pc:sldChg>
      <pc:sldChg chg="modSp mod">
        <pc:chgData name="Robert Tessier" userId="2db2ca2b-97d0-4e3b-be53-b368565afb74" providerId="ADAL" clId="{6AC068E3-1294-4EC3-AA90-1775C2C7040B}" dt="2026-10-22T18:25:39.130" v="337" actId="27636"/>
        <pc:sldMkLst>
          <pc:docMk/>
          <pc:sldMk cId="66840440" sldId="274"/>
        </pc:sldMkLst>
        <pc:spChg chg="mod">
          <ac:chgData name="Robert Tessier" userId="2db2ca2b-97d0-4e3b-be53-b368565afb74" providerId="ADAL" clId="{6AC068E3-1294-4EC3-AA90-1775C2C7040B}" dt="2026-10-22T18:25:39.130" v="337" actId="27636"/>
          <ac:spMkLst>
            <pc:docMk/>
            <pc:sldMk cId="66840440" sldId="274"/>
            <ac:spMk id="3" creationId="{2190243A-79DB-4AD4-1DEB-B52ACDB0B4B7}"/>
          </ac:spMkLst>
        </pc:spChg>
      </pc:sldChg>
      <pc:sldChg chg="modSp mod">
        <pc:chgData name="Robert Tessier" userId="2db2ca2b-97d0-4e3b-be53-b368565afb74" providerId="ADAL" clId="{6AC068E3-1294-4EC3-AA90-1775C2C7040B}" dt="2026-10-22T18:26:53.945" v="351" actId="20577"/>
        <pc:sldMkLst>
          <pc:docMk/>
          <pc:sldMk cId="52027072" sldId="275"/>
        </pc:sldMkLst>
        <pc:spChg chg="mod">
          <ac:chgData name="Robert Tessier" userId="2db2ca2b-97d0-4e3b-be53-b368565afb74" providerId="ADAL" clId="{6AC068E3-1294-4EC3-AA90-1775C2C7040B}" dt="2026-10-22T18:26:53.945" v="351" actId="20577"/>
          <ac:spMkLst>
            <pc:docMk/>
            <pc:sldMk cId="52027072" sldId="275"/>
            <ac:spMk id="3" creationId="{F90F7A69-D0F4-C8B2-2C3A-5861EEF4246A}"/>
          </ac:spMkLst>
        </pc:spChg>
      </pc:sldChg>
      <pc:sldChg chg="modSp mod">
        <pc:chgData name="Robert Tessier" userId="2db2ca2b-97d0-4e3b-be53-b368565afb74" providerId="ADAL" clId="{6AC068E3-1294-4EC3-AA90-1775C2C7040B}" dt="2026-10-22T16:32:23.523" v="43" actId="27636"/>
        <pc:sldMkLst>
          <pc:docMk/>
          <pc:sldMk cId="2043793748" sldId="276"/>
        </pc:sldMkLst>
        <pc:spChg chg="mod">
          <ac:chgData name="Robert Tessier" userId="2db2ca2b-97d0-4e3b-be53-b368565afb74" providerId="ADAL" clId="{6AC068E3-1294-4EC3-AA90-1775C2C7040B}" dt="2026-10-22T16:32:23.523" v="43" actId="27636"/>
          <ac:spMkLst>
            <pc:docMk/>
            <pc:sldMk cId="2043793748" sldId="276"/>
            <ac:spMk id="3" creationId="{2F42C857-5FE4-6252-DAD5-3E1CE2B34E38}"/>
          </ac:spMkLst>
        </pc:spChg>
      </pc:sldChg>
      <pc:sldChg chg="modSp">
        <pc:chgData name="Robert Tessier" userId="2db2ca2b-97d0-4e3b-be53-b368565afb74" providerId="ADAL" clId="{6AC068E3-1294-4EC3-AA90-1775C2C7040B}" dt="2026-10-22T18:30:25.022" v="363"/>
        <pc:sldMkLst>
          <pc:docMk/>
          <pc:sldMk cId="1213583837" sldId="277"/>
        </pc:sldMkLst>
        <pc:spChg chg="mod">
          <ac:chgData name="Robert Tessier" userId="2db2ca2b-97d0-4e3b-be53-b368565afb74" providerId="ADAL" clId="{6AC068E3-1294-4EC3-AA90-1775C2C7040B}" dt="2026-10-22T18:30:25.022" v="363"/>
          <ac:spMkLst>
            <pc:docMk/>
            <pc:sldMk cId="1213583837" sldId="277"/>
            <ac:spMk id="3" creationId="{91D97697-2057-8D0B-7EF1-A4849BBE03BA}"/>
          </ac:spMkLst>
        </pc:spChg>
      </pc:sldChg>
      <pc:sldChg chg="modSp mod">
        <pc:chgData name="Robert Tessier" userId="2db2ca2b-97d0-4e3b-be53-b368565afb74" providerId="ADAL" clId="{6AC068E3-1294-4EC3-AA90-1775C2C7040B}" dt="2026-10-22T18:33:41.604" v="499" actId="27636"/>
        <pc:sldMkLst>
          <pc:docMk/>
          <pc:sldMk cId="507201576" sldId="278"/>
        </pc:sldMkLst>
        <pc:spChg chg="mod">
          <ac:chgData name="Robert Tessier" userId="2db2ca2b-97d0-4e3b-be53-b368565afb74" providerId="ADAL" clId="{6AC068E3-1294-4EC3-AA90-1775C2C7040B}" dt="2026-10-22T18:33:41.604" v="499" actId="27636"/>
          <ac:spMkLst>
            <pc:docMk/>
            <pc:sldMk cId="507201576" sldId="278"/>
            <ac:spMk id="3" creationId="{891E04BE-7120-7BF2-84DC-CCF8766B56AE}"/>
          </ac:spMkLst>
        </pc:spChg>
      </pc:sldChg>
      <pc:sldChg chg="del">
        <pc:chgData name="Robert Tessier" userId="2db2ca2b-97d0-4e3b-be53-b368565afb74" providerId="ADAL" clId="{6AC068E3-1294-4EC3-AA90-1775C2C7040B}" dt="2026-10-22T17:51:43.095" v="59" actId="47"/>
        <pc:sldMkLst>
          <pc:docMk/>
          <pc:sldMk cId="4171511929" sldId="279"/>
        </pc:sldMkLst>
      </pc:sldChg>
      <pc:sldChg chg="modSp mod">
        <pc:chgData name="Robert Tessier" userId="2db2ca2b-97d0-4e3b-be53-b368565afb74" providerId="ADAL" clId="{6AC068E3-1294-4EC3-AA90-1775C2C7040B}" dt="2026-10-22T17:52:09.771" v="63" actId="27636"/>
        <pc:sldMkLst>
          <pc:docMk/>
          <pc:sldMk cId="664451715" sldId="280"/>
        </pc:sldMkLst>
        <pc:spChg chg="mod">
          <ac:chgData name="Robert Tessier" userId="2db2ca2b-97d0-4e3b-be53-b368565afb74" providerId="ADAL" clId="{6AC068E3-1294-4EC3-AA90-1775C2C7040B}" dt="2026-10-22T17:52:09.771" v="63" actId="27636"/>
          <ac:spMkLst>
            <pc:docMk/>
            <pc:sldMk cId="664451715" sldId="280"/>
            <ac:spMk id="3" creationId="{8DA7DA49-BE74-A008-81E6-119A9140133E}"/>
          </ac:spMkLst>
        </pc:spChg>
      </pc:sldChg>
      <pc:sldChg chg="modSp mod">
        <pc:chgData name="Robert Tessier" userId="2db2ca2b-97d0-4e3b-be53-b368565afb74" providerId="ADAL" clId="{6AC068E3-1294-4EC3-AA90-1775C2C7040B}" dt="2026-10-22T18:01:17.786" v="106" actId="20577"/>
        <pc:sldMkLst>
          <pc:docMk/>
          <pc:sldMk cId="0" sldId="281"/>
        </pc:sldMkLst>
        <pc:spChg chg="mod">
          <ac:chgData name="Robert Tessier" userId="2db2ca2b-97d0-4e3b-be53-b368565afb74" providerId="ADAL" clId="{6AC068E3-1294-4EC3-AA90-1775C2C7040B}" dt="2026-10-22T16:03:33.483" v="1" actId="20577"/>
          <ac:spMkLst>
            <pc:docMk/>
            <pc:sldMk cId="0" sldId="281"/>
            <ac:spMk id="3" creationId="{00000000-0000-0000-0000-000000000000}"/>
          </ac:spMkLst>
        </pc:spChg>
        <pc:spChg chg="mod">
          <ac:chgData name="Robert Tessier" userId="2db2ca2b-97d0-4e3b-be53-b368565afb74" providerId="ADAL" clId="{6AC068E3-1294-4EC3-AA90-1775C2C7040B}" dt="2026-10-22T18:01:17.786" v="106" actId="20577"/>
          <ac:spMkLst>
            <pc:docMk/>
            <pc:sldMk cId="0" sldId="281"/>
            <ac:spMk id="7" creationId="{00000000-0000-0000-0000-000000000000}"/>
          </ac:spMkLst>
        </pc:spChg>
        <pc:spChg chg="mod">
          <ac:chgData name="Robert Tessier" userId="2db2ca2b-97d0-4e3b-be53-b368565afb74" providerId="ADAL" clId="{6AC068E3-1294-4EC3-AA90-1775C2C7040B}" dt="2026-10-22T16:16:19.613" v="10"/>
          <ac:spMkLst>
            <pc:docMk/>
            <pc:sldMk cId="0" sldId="281"/>
            <ac:spMk id="9" creationId="{00000000-0000-0000-0000-000000000000}"/>
          </ac:spMkLst>
        </pc:spChg>
        <pc:spChg chg="mod">
          <ac:chgData name="Robert Tessier" userId="2db2ca2b-97d0-4e3b-be53-b368565afb74" providerId="ADAL" clId="{6AC068E3-1294-4EC3-AA90-1775C2C7040B}" dt="2026-10-22T16:16:32.976" v="11"/>
          <ac:spMkLst>
            <pc:docMk/>
            <pc:sldMk cId="0" sldId="281"/>
            <ac:spMk id="11" creationId="{00000000-0000-0000-0000-000000000000}"/>
          </ac:spMkLst>
        </pc:spChg>
        <pc:spChg chg="mod">
          <ac:chgData name="Robert Tessier" userId="2db2ca2b-97d0-4e3b-be53-b368565afb74" providerId="ADAL" clId="{6AC068E3-1294-4EC3-AA90-1775C2C7040B}" dt="2026-10-22T17:57:29.017" v="84" actId="20577"/>
          <ac:spMkLst>
            <pc:docMk/>
            <pc:sldMk cId="0" sldId="281"/>
            <ac:spMk id="13" creationId="{00000000-0000-0000-0000-000000000000}"/>
          </ac:spMkLst>
        </pc:spChg>
        <pc:spChg chg="mod">
          <ac:chgData name="Robert Tessier" userId="2db2ca2b-97d0-4e3b-be53-b368565afb74" providerId="ADAL" clId="{6AC068E3-1294-4EC3-AA90-1775C2C7040B}" dt="2026-10-22T17:59:45.752" v="95" actId="20577"/>
          <ac:spMkLst>
            <pc:docMk/>
            <pc:sldMk cId="0" sldId="281"/>
            <ac:spMk id="15" creationId="{00000000-0000-0000-0000-000000000000}"/>
          </ac:spMkLst>
        </pc:spChg>
      </pc:sldChg>
      <pc:sldChg chg="modSp mod">
        <pc:chgData name="Robert Tessier" userId="2db2ca2b-97d0-4e3b-be53-b368565afb74" providerId="ADAL" clId="{6AC068E3-1294-4EC3-AA90-1775C2C7040B}" dt="2026-10-22T18:18:50.099" v="271" actId="20577"/>
        <pc:sldMkLst>
          <pc:docMk/>
          <pc:sldMk cId="1507007794" sldId="282"/>
        </pc:sldMkLst>
        <pc:spChg chg="mod">
          <ac:chgData name="Robert Tessier" userId="2db2ca2b-97d0-4e3b-be53-b368565afb74" providerId="ADAL" clId="{6AC068E3-1294-4EC3-AA90-1775C2C7040B}" dt="2026-10-22T16:22:37.322" v="23"/>
          <ac:spMkLst>
            <pc:docMk/>
            <pc:sldMk cId="1507007794" sldId="282"/>
            <ac:spMk id="7" creationId="{82F72ECE-1E7A-EE8D-32B7-46B9EF7855F5}"/>
          </ac:spMkLst>
        </pc:spChg>
        <pc:spChg chg="mod">
          <ac:chgData name="Robert Tessier" userId="2db2ca2b-97d0-4e3b-be53-b368565afb74" providerId="ADAL" clId="{6AC068E3-1294-4EC3-AA90-1775C2C7040B}" dt="2026-10-22T18:10:02.985" v="263" actId="20577"/>
          <ac:spMkLst>
            <pc:docMk/>
            <pc:sldMk cId="1507007794" sldId="282"/>
            <ac:spMk id="9" creationId="{1AA641FF-E718-B486-ABD2-31E20ACC81DF}"/>
          </ac:spMkLst>
        </pc:spChg>
        <pc:spChg chg="mod">
          <ac:chgData name="Robert Tessier" userId="2db2ca2b-97d0-4e3b-be53-b368565afb74" providerId="ADAL" clId="{6AC068E3-1294-4EC3-AA90-1775C2C7040B}" dt="2026-10-22T18:18:50.099" v="271" actId="20577"/>
          <ac:spMkLst>
            <pc:docMk/>
            <pc:sldMk cId="1507007794" sldId="282"/>
            <ac:spMk id="11" creationId="{93DC1284-6132-E726-EE87-AE67621DADD9}"/>
          </ac:spMkLst>
        </pc:spChg>
        <pc:spChg chg="mod">
          <ac:chgData name="Robert Tessier" userId="2db2ca2b-97d0-4e3b-be53-b368565afb74" providerId="ADAL" clId="{6AC068E3-1294-4EC3-AA90-1775C2C7040B}" dt="2026-10-22T18:05:42.314" v="229" actId="20577"/>
          <ac:spMkLst>
            <pc:docMk/>
            <pc:sldMk cId="1507007794" sldId="282"/>
            <ac:spMk id="13" creationId="{8DDD5F88-1EB1-D49E-7B2E-205BF78B20AF}"/>
          </ac:spMkLst>
        </pc:spChg>
        <pc:spChg chg="mod">
          <ac:chgData name="Robert Tessier" userId="2db2ca2b-97d0-4e3b-be53-b368565afb74" providerId="ADAL" clId="{6AC068E3-1294-4EC3-AA90-1775C2C7040B}" dt="2026-10-22T18:07:31.561" v="256" actId="20577"/>
          <ac:spMkLst>
            <pc:docMk/>
            <pc:sldMk cId="1507007794" sldId="282"/>
            <ac:spMk id="15" creationId="{352724B1-2CD2-70F4-0A38-A5335069DDF4}"/>
          </ac:spMkLst>
        </pc:spChg>
      </pc:sldChg>
      <pc:sldChg chg="modSp mod">
        <pc:chgData name="Robert Tessier" userId="2db2ca2b-97d0-4e3b-be53-b368565afb74" providerId="ADAL" clId="{6AC068E3-1294-4EC3-AA90-1775C2C7040B}" dt="2026-10-22T18:26:24.440" v="344" actId="20577"/>
        <pc:sldMkLst>
          <pc:docMk/>
          <pc:sldMk cId="3226104966" sldId="283"/>
        </pc:sldMkLst>
        <pc:spChg chg="mod">
          <ac:chgData name="Robert Tessier" userId="2db2ca2b-97d0-4e3b-be53-b368565afb74" providerId="ADAL" clId="{6AC068E3-1294-4EC3-AA90-1775C2C7040B}" dt="2026-10-22T16:25:36.577" v="35"/>
          <ac:spMkLst>
            <pc:docMk/>
            <pc:sldMk cId="3226104966" sldId="283"/>
            <ac:spMk id="7" creationId="{63E59294-32B7-DAA9-4834-EE4DA68D7D6D}"/>
          </ac:spMkLst>
        </pc:spChg>
        <pc:spChg chg="mod">
          <ac:chgData name="Robert Tessier" userId="2db2ca2b-97d0-4e3b-be53-b368565afb74" providerId="ADAL" clId="{6AC068E3-1294-4EC3-AA90-1775C2C7040B}" dt="2026-10-22T18:25:11.024" v="333" actId="20577"/>
          <ac:spMkLst>
            <pc:docMk/>
            <pc:sldMk cId="3226104966" sldId="283"/>
            <ac:spMk id="9" creationId="{40782CF4-5B67-D510-1A63-DBCEF29FAEAE}"/>
          </ac:spMkLst>
        </pc:spChg>
        <pc:spChg chg="mod">
          <ac:chgData name="Robert Tessier" userId="2db2ca2b-97d0-4e3b-be53-b368565afb74" providerId="ADAL" clId="{6AC068E3-1294-4EC3-AA90-1775C2C7040B}" dt="2026-10-22T18:26:24.440" v="344" actId="20577"/>
          <ac:spMkLst>
            <pc:docMk/>
            <pc:sldMk cId="3226104966" sldId="283"/>
            <ac:spMk id="11" creationId="{CC084F8D-9490-EAD2-F370-90C8EDF3E0C8}"/>
          </ac:spMkLst>
        </pc:spChg>
        <pc:spChg chg="mod">
          <ac:chgData name="Robert Tessier" userId="2db2ca2b-97d0-4e3b-be53-b368565afb74" providerId="ADAL" clId="{6AC068E3-1294-4EC3-AA90-1775C2C7040B}" dt="2026-10-22T18:20:08.473" v="286" actId="20577"/>
          <ac:spMkLst>
            <pc:docMk/>
            <pc:sldMk cId="3226104966" sldId="283"/>
            <ac:spMk id="13" creationId="{B879C856-6FA8-602A-2841-F02757538C4E}"/>
          </ac:spMkLst>
        </pc:spChg>
        <pc:spChg chg="mod">
          <ac:chgData name="Robert Tessier" userId="2db2ca2b-97d0-4e3b-be53-b368565afb74" providerId="ADAL" clId="{6AC068E3-1294-4EC3-AA90-1775C2C7040B}" dt="2026-10-22T18:23:00.877" v="316" actId="20577"/>
          <ac:spMkLst>
            <pc:docMk/>
            <pc:sldMk cId="3226104966" sldId="283"/>
            <ac:spMk id="15" creationId="{B8E7ECA0-695D-E108-52CE-E05643C8C096}"/>
          </ac:spMkLst>
        </pc:spChg>
      </pc:sldChg>
      <pc:sldChg chg="modSp mod">
        <pc:chgData name="Robert Tessier" userId="2db2ca2b-97d0-4e3b-be53-b368565afb74" providerId="ADAL" clId="{6AC068E3-1294-4EC3-AA90-1775C2C7040B}" dt="2026-10-22T18:33:12.990" v="497" actId="20577"/>
        <pc:sldMkLst>
          <pc:docMk/>
          <pc:sldMk cId="2943964591" sldId="284"/>
        </pc:sldMkLst>
        <pc:spChg chg="mod">
          <ac:chgData name="Robert Tessier" userId="2db2ca2b-97d0-4e3b-be53-b368565afb74" providerId="ADAL" clId="{6AC068E3-1294-4EC3-AA90-1775C2C7040B}" dt="2026-10-22T18:33:12.990" v="497" actId="20577"/>
          <ac:spMkLst>
            <pc:docMk/>
            <pc:sldMk cId="2943964591" sldId="284"/>
            <ac:spMk id="7" creationId="{9AF65BDA-C85B-EA06-CDCA-24F7ECE086F7}"/>
          </ac:spMkLst>
        </pc:spChg>
        <pc:spChg chg="mod">
          <ac:chgData name="Robert Tessier" userId="2db2ca2b-97d0-4e3b-be53-b368565afb74" providerId="ADAL" clId="{6AC068E3-1294-4EC3-AA90-1775C2C7040B}" dt="2026-10-22T17:51:00.642" v="54"/>
          <ac:spMkLst>
            <pc:docMk/>
            <pc:sldMk cId="2943964591" sldId="284"/>
            <ac:spMk id="9" creationId="{734D8044-0BEE-9D5A-03C4-65A09EA8804D}"/>
          </ac:spMkLst>
        </pc:spChg>
        <pc:spChg chg="mod">
          <ac:chgData name="Robert Tessier" userId="2db2ca2b-97d0-4e3b-be53-b368565afb74" providerId="ADAL" clId="{6AC068E3-1294-4EC3-AA90-1775C2C7040B}" dt="2026-10-22T17:50:39.832" v="52" actId="13926"/>
          <ac:spMkLst>
            <pc:docMk/>
            <pc:sldMk cId="2943964591" sldId="284"/>
            <ac:spMk id="11" creationId="{37DB53A3-B817-C1C6-31C8-817D6B0B7BC0}"/>
          </ac:spMkLst>
        </pc:spChg>
        <pc:spChg chg="mod">
          <ac:chgData name="Robert Tessier" userId="2db2ca2b-97d0-4e3b-be53-b368565afb74" providerId="ADAL" clId="{6AC068E3-1294-4EC3-AA90-1775C2C7040B}" dt="2026-10-22T16:32:07.685" v="41"/>
          <ac:spMkLst>
            <pc:docMk/>
            <pc:sldMk cId="2943964591" sldId="284"/>
            <ac:spMk id="13" creationId="{15BFC727-D54C-4916-5BFF-92F8908EF1BB}"/>
          </ac:spMkLst>
        </pc:spChg>
        <pc:spChg chg="mod">
          <ac:chgData name="Robert Tessier" userId="2db2ca2b-97d0-4e3b-be53-b368565afb74" providerId="ADAL" clId="{6AC068E3-1294-4EC3-AA90-1775C2C7040B}" dt="2026-10-22T18:28:56.016" v="362" actId="20577"/>
          <ac:spMkLst>
            <pc:docMk/>
            <pc:sldMk cId="2943964591" sldId="284"/>
            <ac:spMk id="15" creationId="{375E9EAD-F4CF-4760-91BB-CCD71D0CD2EC}"/>
          </ac:spMkLst>
        </pc:spChg>
      </pc:sldChg>
      <pc:sldChg chg="delSp modSp add mod setBg delDesignElem">
        <pc:chgData name="Robert Tessier" userId="2db2ca2b-97d0-4e3b-be53-b368565afb74" providerId="ADAL" clId="{6AC068E3-1294-4EC3-AA90-1775C2C7040B}" dt="2026-10-22T18:33:55.616" v="500" actId="2711"/>
        <pc:sldMkLst>
          <pc:docMk/>
          <pc:sldMk cId="3670204502" sldId="297"/>
        </pc:sldMkLst>
        <pc:spChg chg="mod">
          <ac:chgData name="Robert Tessier" userId="2db2ca2b-97d0-4e3b-be53-b368565afb74" providerId="ADAL" clId="{6AC068E3-1294-4EC3-AA90-1775C2C7040B}" dt="2026-10-22T18:33:55.616" v="500" actId="2711"/>
          <ac:spMkLst>
            <pc:docMk/>
            <pc:sldMk cId="3670204502" sldId="297"/>
            <ac:spMk id="3" creationId="{12944D47-478E-EBE7-3897-744DC3470880}"/>
          </ac:spMkLst>
        </pc:spChg>
        <pc:spChg chg="del">
          <ac:chgData name="Robert Tessier" userId="2db2ca2b-97d0-4e3b-be53-b368565afb74" providerId="ADAL" clId="{6AC068E3-1294-4EC3-AA90-1775C2C7040B}" dt="2026-10-22T17:51:22.325" v="57"/>
          <ac:spMkLst>
            <pc:docMk/>
            <pc:sldMk cId="3670204502" sldId="297"/>
            <ac:spMk id="107" creationId="{F13C74B1-5B17-4795-BED0-7140497B445A}"/>
          </ac:spMkLst>
        </pc:spChg>
        <pc:spChg chg="del">
          <ac:chgData name="Robert Tessier" userId="2db2ca2b-97d0-4e3b-be53-b368565afb74" providerId="ADAL" clId="{6AC068E3-1294-4EC3-AA90-1775C2C7040B}" dt="2026-10-22T17:51:22.325" v="57"/>
          <ac:spMkLst>
            <pc:docMk/>
            <pc:sldMk cId="3670204502" sldId="297"/>
            <ac:spMk id="109" creationId="{D4974D33-8DC5-464E-8C6D-BE58F0669C17}"/>
          </ac:spMkLst>
        </pc:spChg>
      </pc:sldChg>
      <pc:sldChg chg="delSp add del setBg delDesignElem">
        <pc:chgData name="Robert Tessier" userId="2db2ca2b-97d0-4e3b-be53-b368565afb74" providerId="ADAL" clId="{6AC068E3-1294-4EC3-AA90-1775C2C7040B}" dt="2026-10-22T17:51:36.487" v="58" actId="47"/>
        <pc:sldMkLst>
          <pc:docMk/>
          <pc:sldMk cId="334963226" sldId="298"/>
        </pc:sldMkLst>
        <pc:spChg chg="del">
          <ac:chgData name="Robert Tessier" userId="2db2ca2b-97d0-4e3b-be53-b368565afb74" providerId="ADAL" clId="{6AC068E3-1294-4EC3-AA90-1775C2C7040B}" dt="2026-10-22T17:51:22.325" v="57"/>
          <ac:spMkLst>
            <pc:docMk/>
            <pc:sldMk cId="334963226" sldId="298"/>
            <ac:spMk id="107" creationId="{04812C46-200A-4DEB-A05E-3ED6C68C2387}"/>
          </ac:spMkLst>
        </pc:spChg>
        <pc:spChg chg="del">
          <ac:chgData name="Robert Tessier" userId="2db2ca2b-97d0-4e3b-be53-b368565afb74" providerId="ADAL" clId="{6AC068E3-1294-4EC3-AA90-1775C2C7040B}" dt="2026-10-22T17:51:22.325" v="57"/>
          <ac:spMkLst>
            <pc:docMk/>
            <pc:sldMk cId="334963226" sldId="298"/>
            <ac:spMk id="109" creationId="{D1EA859B-E555-4109-94F3-6700E046E00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60120" y="2409444"/>
            <a:ext cx="10881360" cy="1632204"/>
          </a:xfrm>
          <a:prstGeom prst="rect">
            <a:avLst/>
          </a:prstGeom>
        </p:spPr>
        <p:txBody>
          <a:bodyPr wrap="square" lIns="0" tIns="0" rIns="0" bIns="0">
            <a:spAutoFit/>
          </a:bodyPr>
          <a:lstStyle>
            <a:lvl1pPr>
              <a:defRPr sz="2200" b="1" i="0">
                <a:solidFill>
                  <a:srgbClr val="006666"/>
                </a:solidFill>
                <a:latin typeface="Century Gothic"/>
                <a:cs typeface="Century Gothic"/>
              </a:defRPr>
            </a:lvl1pPr>
          </a:lstStyle>
          <a:p>
            <a:endParaRPr/>
          </a:p>
        </p:txBody>
      </p:sp>
      <p:sp>
        <p:nvSpPr>
          <p:cNvPr id="3" name="Holder 3"/>
          <p:cNvSpPr>
            <a:spLocks noGrp="1"/>
          </p:cNvSpPr>
          <p:nvPr>
            <p:ph type="subTitle" idx="4"/>
          </p:nvPr>
        </p:nvSpPr>
        <p:spPr>
          <a:xfrm>
            <a:off x="1920240" y="4352544"/>
            <a:ext cx="8961120" cy="19431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1" i="0">
                <a:solidFill>
                  <a:srgbClr val="006666"/>
                </a:solidFill>
                <a:latin typeface="Century Gothic"/>
                <a:cs typeface="Century Gothic"/>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1" i="0">
                <a:solidFill>
                  <a:srgbClr val="006666"/>
                </a:solidFill>
                <a:latin typeface="Century Gothic"/>
                <a:cs typeface="Century Gothic"/>
              </a:defRPr>
            </a:lvl1pPr>
          </a:lstStyle>
          <a:p>
            <a:endParaRPr/>
          </a:p>
        </p:txBody>
      </p:sp>
      <p:sp>
        <p:nvSpPr>
          <p:cNvPr id="3" name="Holder 3"/>
          <p:cNvSpPr>
            <a:spLocks noGrp="1"/>
          </p:cNvSpPr>
          <p:nvPr>
            <p:ph sz="half" idx="2"/>
          </p:nvPr>
        </p:nvSpPr>
        <p:spPr>
          <a:xfrm>
            <a:off x="640080" y="1787652"/>
            <a:ext cx="5568696" cy="512978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592824" y="1787652"/>
            <a:ext cx="5568696" cy="512978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1" i="0">
                <a:solidFill>
                  <a:srgbClr val="006666"/>
                </a:solidFill>
                <a:latin typeface="Century Gothic"/>
                <a:cs typeface="Century Gothic"/>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31609" y="214452"/>
            <a:ext cx="2964179" cy="360680"/>
          </a:xfrm>
          <a:prstGeom prst="rect">
            <a:avLst/>
          </a:prstGeom>
        </p:spPr>
        <p:txBody>
          <a:bodyPr wrap="square" lIns="0" tIns="0" rIns="0" bIns="0">
            <a:spAutoFit/>
          </a:bodyPr>
          <a:lstStyle>
            <a:lvl1pPr>
              <a:defRPr sz="2200" b="1" i="0">
                <a:solidFill>
                  <a:srgbClr val="006666"/>
                </a:solidFill>
                <a:latin typeface="Century Gothic"/>
                <a:cs typeface="Century Gothic"/>
              </a:defRPr>
            </a:lvl1pPr>
          </a:lstStyle>
          <a:p>
            <a:endParaRPr/>
          </a:p>
        </p:txBody>
      </p:sp>
      <p:sp>
        <p:nvSpPr>
          <p:cNvPr id="3" name="Holder 3"/>
          <p:cNvSpPr>
            <a:spLocks noGrp="1"/>
          </p:cNvSpPr>
          <p:nvPr>
            <p:ph type="body" idx="1"/>
          </p:nvPr>
        </p:nvSpPr>
        <p:spPr>
          <a:xfrm>
            <a:off x="640080" y="1787652"/>
            <a:ext cx="11521440" cy="512978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352544" y="7228332"/>
            <a:ext cx="4096512" cy="3886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40080" y="7228332"/>
            <a:ext cx="2944368" cy="3886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6" name="Holder 6"/>
          <p:cNvSpPr>
            <a:spLocks noGrp="1"/>
          </p:cNvSpPr>
          <p:nvPr>
            <p:ph type="sldNum" sz="quarter" idx="7"/>
          </p:nvPr>
        </p:nvSpPr>
        <p:spPr>
          <a:xfrm>
            <a:off x="9217152" y="7228332"/>
            <a:ext cx="2944368" cy="3886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8" Type="http://schemas.openxmlformats.org/officeDocument/2006/relationships/image" Target="../media/image8.jpg"/><Relationship Id="rId13" Type="http://schemas.openxmlformats.org/officeDocument/2006/relationships/image" Target="../media/image13.jpeg"/><Relationship Id="rId3" Type="http://schemas.openxmlformats.org/officeDocument/2006/relationships/image" Target="../media/image2.jpg"/><Relationship Id="rId7" Type="http://schemas.openxmlformats.org/officeDocument/2006/relationships/image" Target="../media/image6.jpg"/><Relationship Id="rId12" Type="http://schemas.openxmlformats.org/officeDocument/2006/relationships/image" Target="../media/image12.jp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jpg"/><Relationship Id="rId11" Type="http://schemas.openxmlformats.org/officeDocument/2006/relationships/image" Target="../media/image11.jpg"/><Relationship Id="rId5" Type="http://schemas.openxmlformats.org/officeDocument/2006/relationships/image" Target="../media/image4.jpg"/><Relationship Id="rId10" Type="http://schemas.openxmlformats.org/officeDocument/2006/relationships/image" Target="../media/image10.jpg"/><Relationship Id="rId4" Type="http://schemas.openxmlformats.org/officeDocument/2006/relationships/image" Target="../media/image3.jpg"/><Relationship Id="rId9" Type="http://schemas.openxmlformats.org/officeDocument/2006/relationships/image" Target="../media/image9.jpg"/></Relationships>
</file>

<file path=ppt/slides/_rels/slide3.xml.rels><?xml version="1.0" encoding="UTF-8" standalone="yes"?>
<Relationships xmlns="http://schemas.openxmlformats.org/package/2006/relationships"><Relationship Id="rId8" Type="http://schemas.openxmlformats.org/officeDocument/2006/relationships/image" Target="../media/image6.jpg"/><Relationship Id="rId13" Type="http://schemas.openxmlformats.org/officeDocument/2006/relationships/image" Target="../media/image17.jpg"/><Relationship Id="rId3" Type="http://schemas.openxmlformats.org/officeDocument/2006/relationships/image" Target="../media/image2.jpg"/><Relationship Id="rId7" Type="http://schemas.openxmlformats.org/officeDocument/2006/relationships/image" Target="../media/image14.jpg"/><Relationship Id="rId12" Type="http://schemas.openxmlformats.org/officeDocument/2006/relationships/image" Target="../media/image16.jp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jpg"/><Relationship Id="rId11" Type="http://schemas.openxmlformats.org/officeDocument/2006/relationships/image" Target="../media/image15.jpg"/><Relationship Id="rId5" Type="http://schemas.openxmlformats.org/officeDocument/2006/relationships/image" Target="../media/image4.jpg"/><Relationship Id="rId15" Type="http://schemas.openxmlformats.org/officeDocument/2006/relationships/image" Target="../media/image19.jpg"/><Relationship Id="rId10" Type="http://schemas.openxmlformats.org/officeDocument/2006/relationships/image" Target="../media/image9.jpg"/><Relationship Id="rId4" Type="http://schemas.openxmlformats.org/officeDocument/2006/relationships/image" Target="../media/image3.jpg"/><Relationship Id="rId9" Type="http://schemas.openxmlformats.org/officeDocument/2006/relationships/image" Target="../media/image8.jpg"/><Relationship Id="rId14" Type="http://schemas.openxmlformats.org/officeDocument/2006/relationships/image" Target="../media/image18.jpg"/></Relationships>
</file>

<file path=ppt/slides/_rels/slide4.xml.rels><?xml version="1.0" encoding="UTF-8" standalone="yes"?>
<Relationships xmlns="http://schemas.openxmlformats.org/package/2006/relationships"><Relationship Id="rId8" Type="http://schemas.openxmlformats.org/officeDocument/2006/relationships/image" Target="../media/image8.jpg"/><Relationship Id="rId13" Type="http://schemas.openxmlformats.org/officeDocument/2006/relationships/image" Target="../media/image22.jpg"/><Relationship Id="rId3" Type="http://schemas.openxmlformats.org/officeDocument/2006/relationships/image" Target="../media/image2.jpg"/><Relationship Id="rId7" Type="http://schemas.openxmlformats.org/officeDocument/2006/relationships/image" Target="../media/image6.jpg"/><Relationship Id="rId12" Type="http://schemas.openxmlformats.org/officeDocument/2006/relationships/image" Target="../media/image21.jpg"/><Relationship Id="rId2" Type="http://schemas.openxmlformats.org/officeDocument/2006/relationships/image" Target="../media/image1.jpg"/><Relationship Id="rId16"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5.jpg"/><Relationship Id="rId11" Type="http://schemas.openxmlformats.org/officeDocument/2006/relationships/image" Target="../media/image20.jpg"/><Relationship Id="rId5" Type="http://schemas.openxmlformats.org/officeDocument/2006/relationships/image" Target="../media/image4.jpg"/><Relationship Id="rId15" Type="http://schemas.openxmlformats.org/officeDocument/2006/relationships/image" Target="../media/image24.jpg"/><Relationship Id="rId10" Type="http://schemas.openxmlformats.org/officeDocument/2006/relationships/image" Target="../media/image15.jpg"/><Relationship Id="rId4" Type="http://schemas.openxmlformats.org/officeDocument/2006/relationships/image" Target="../media/image3.jpg"/><Relationship Id="rId9" Type="http://schemas.openxmlformats.org/officeDocument/2006/relationships/image" Target="../media/image9.jpg"/><Relationship Id="rId14" Type="http://schemas.openxmlformats.org/officeDocument/2006/relationships/image" Target="../media/image23.jpg"/></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ROSARY</a:t>
            </a:r>
            <a:r>
              <a:rPr spc="-114" dirty="0"/>
              <a:t> </a:t>
            </a:r>
            <a:r>
              <a:rPr spc="-10" dirty="0"/>
              <a:t>MEDITATIONS</a:t>
            </a:r>
          </a:p>
        </p:txBody>
      </p:sp>
      <p:sp>
        <p:nvSpPr>
          <p:cNvPr id="3" name="object 3"/>
          <p:cNvSpPr txBox="1"/>
          <p:nvPr/>
        </p:nvSpPr>
        <p:spPr>
          <a:xfrm>
            <a:off x="555472" y="690448"/>
            <a:ext cx="2916555" cy="1038105"/>
          </a:xfrm>
          <a:prstGeom prst="rect">
            <a:avLst/>
          </a:prstGeom>
        </p:spPr>
        <p:txBody>
          <a:bodyPr vert="horz" wrap="square" lIns="0" tIns="12065" rIns="0" bIns="0" rtlCol="0">
            <a:spAutoFit/>
          </a:bodyPr>
          <a:lstStyle/>
          <a:p>
            <a:pPr algn="ctr">
              <a:lnSpc>
                <a:spcPts val="1255"/>
              </a:lnSpc>
              <a:spcBef>
                <a:spcPts val="95"/>
              </a:spcBef>
            </a:pPr>
            <a:r>
              <a:rPr sz="1050" spc="-10" dirty="0">
                <a:latin typeface="Cambria"/>
                <a:cs typeface="Cambria"/>
              </a:rPr>
              <a:t>written</a:t>
            </a:r>
            <a:r>
              <a:rPr sz="1050" spc="-25" dirty="0">
                <a:latin typeface="Cambria"/>
                <a:cs typeface="Cambria"/>
              </a:rPr>
              <a:t> </a:t>
            </a:r>
            <a:r>
              <a:rPr sz="1050" dirty="0">
                <a:latin typeface="Cambria"/>
                <a:cs typeface="Cambria"/>
              </a:rPr>
              <a:t>by</a:t>
            </a:r>
            <a:r>
              <a:rPr sz="1050" spc="-25" dirty="0">
                <a:latin typeface="Cambria"/>
                <a:cs typeface="Cambria"/>
              </a:rPr>
              <a:t> </a:t>
            </a:r>
            <a:r>
              <a:rPr sz="1050" dirty="0">
                <a:latin typeface="Cambria"/>
                <a:cs typeface="Cambria"/>
              </a:rPr>
              <a:t>7</a:t>
            </a:r>
            <a:r>
              <a:rPr lang="en-US" sz="1050" dirty="0">
                <a:latin typeface="Cambria"/>
                <a:cs typeface="Cambria"/>
              </a:rPr>
              <a:t>B</a:t>
            </a:r>
            <a:r>
              <a:rPr sz="1050" spc="-25" dirty="0">
                <a:latin typeface="Cambria"/>
                <a:cs typeface="Cambria"/>
              </a:rPr>
              <a:t> </a:t>
            </a:r>
            <a:r>
              <a:rPr sz="1050" dirty="0">
                <a:latin typeface="Cambria"/>
                <a:cs typeface="Cambria"/>
              </a:rPr>
              <a:t>Students</a:t>
            </a:r>
            <a:r>
              <a:rPr sz="1050" spc="-25" dirty="0">
                <a:latin typeface="Cambria"/>
                <a:cs typeface="Cambria"/>
              </a:rPr>
              <a:t> </a:t>
            </a:r>
            <a:r>
              <a:rPr sz="1050" dirty="0">
                <a:latin typeface="Cambria"/>
                <a:cs typeface="Cambria"/>
              </a:rPr>
              <a:t>of</a:t>
            </a:r>
            <a:r>
              <a:rPr sz="1050" spc="-20" dirty="0">
                <a:latin typeface="Cambria"/>
                <a:cs typeface="Cambria"/>
              </a:rPr>
              <a:t> </a:t>
            </a:r>
            <a:r>
              <a:rPr sz="1050" dirty="0">
                <a:latin typeface="Cambria"/>
                <a:cs typeface="Cambria"/>
              </a:rPr>
              <a:t>All</a:t>
            </a:r>
            <a:r>
              <a:rPr sz="1050" spc="-25" dirty="0">
                <a:latin typeface="Cambria"/>
                <a:cs typeface="Cambria"/>
              </a:rPr>
              <a:t> </a:t>
            </a:r>
            <a:r>
              <a:rPr sz="1050" dirty="0">
                <a:latin typeface="Cambria"/>
                <a:cs typeface="Cambria"/>
              </a:rPr>
              <a:t>Saints</a:t>
            </a:r>
            <a:r>
              <a:rPr sz="1050" spc="-25" dirty="0">
                <a:latin typeface="Cambria"/>
                <a:cs typeface="Cambria"/>
              </a:rPr>
              <a:t> </a:t>
            </a:r>
            <a:r>
              <a:rPr sz="1050" dirty="0">
                <a:latin typeface="Cambria"/>
                <a:cs typeface="Cambria"/>
              </a:rPr>
              <a:t>Catholic</a:t>
            </a:r>
            <a:r>
              <a:rPr sz="1050" spc="-25" dirty="0">
                <a:latin typeface="Cambria"/>
                <a:cs typeface="Cambria"/>
              </a:rPr>
              <a:t> </a:t>
            </a:r>
            <a:r>
              <a:rPr sz="1050" spc="-10" dirty="0">
                <a:latin typeface="Cambria"/>
                <a:cs typeface="Cambria"/>
              </a:rPr>
              <a:t>School</a:t>
            </a:r>
            <a:endParaRPr sz="1050" dirty="0">
              <a:latin typeface="Cambria"/>
              <a:cs typeface="Cambria"/>
            </a:endParaRPr>
          </a:p>
          <a:p>
            <a:pPr algn="ctr">
              <a:lnSpc>
                <a:spcPts val="1255"/>
              </a:lnSpc>
            </a:pPr>
            <a:r>
              <a:rPr sz="1050" dirty="0">
                <a:latin typeface="Cambria"/>
                <a:cs typeface="Cambria"/>
              </a:rPr>
              <a:t>in</a:t>
            </a:r>
            <a:r>
              <a:rPr sz="1050" spc="-10" dirty="0">
                <a:latin typeface="Cambria"/>
                <a:cs typeface="Cambria"/>
              </a:rPr>
              <a:t> </a:t>
            </a:r>
            <a:r>
              <a:rPr sz="1050" dirty="0">
                <a:latin typeface="Cambria"/>
                <a:cs typeface="Cambria"/>
              </a:rPr>
              <a:t>October</a:t>
            </a:r>
            <a:r>
              <a:rPr sz="1050" spc="-15" dirty="0">
                <a:latin typeface="Cambria"/>
                <a:cs typeface="Cambria"/>
              </a:rPr>
              <a:t> </a:t>
            </a:r>
            <a:r>
              <a:rPr sz="1050" dirty="0">
                <a:latin typeface="Cambria"/>
                <a:cs typeface="Cambria"/>
              </a:rPr>
              <a:t>of</a:t>
            </a:r>
            <a:r>
              <a:rPr sz="1050" spc="-15" dirty="0">
                <a:latin typeface="Cambria"/>
                <a:cs typeface="Cambria"/>
              </a:rPr>
              <a:t> </a:t>
            </a:r>
            <a:r>
              <a:rPr sz="1050" spc="-20" dirty="0">
                <a:latin typeface="Cambria"/>
                <a:cs typeface="Cambria"/>
              </a:rPr>
              <a:t>202</a:t>
            </a:r>
            <a:r>
              <a:rPr lang="en-US" sz="1050" spc="-20" dirty="0">
                <a:latin typeface="Cambria"/>
                <a:cs typeface="Cambria"/>
              </a:rPr>
              <a:t>6</a:t>
            </a:r>
            <a:endParaRPr sz="1050" dirty="0">
              <a:latin typeface="Cambria"/>
              <a:cs typeface="Cambria"/>
            </a:endParaRPr>
          </a:p>
          <a:p>
            <a:pPr algn="ctr">
              <a:lnSpc>
                <a:spcPct val="100000"/>
              </a:lnSpc>
              <a:spcBef>
                <a:spcPts val="490"/>
              </a:spcBef>
            </a:pPr>
            <a:r>
              <a:rPr sz="2250" b="1" dirty="0">
                <a:solidFill>
                  <a:srgbClr val="006666"/>
                </a:solidFill>
                <a:latin typeface="Cambria"/>
                <a:cs typeface="Cambria"/>
              </a:rPr>
              <a:t>Joyful</a:t>
            </a:r>
            <a:r>
              <a:rPr sz="2250" b="1" spc="-30" dirty="0">
                <a:solidFill>
                  <a:srgbClr val="006666"/>
                </a:solidFill>
                <a:latin typeface="Cambria"/>
                <a:cs typeface="Cambria"/>
              </a:rPr>
              <a:t> </a:t>
            </a:r>
            <a:r>
              <a:rPr sz="2250" b="1" spc="-10" dirty="0">
                <a:solidFill>
                  <a:srgbClr val="006666"/>
                </a:solidFill>
                <a:latin typeface="Cambria"/>
                <a:cs typeface="Cambria"/>
              </a:rPr>
              <a:t>Mysteries</a:t>
            </a:r>
            <a:endParaRPr sz="2250" dirty="0">
              <a:latin typeface="Cambria"/>
              <a:cs typeface="Cambria"/>
            </a:endParaRPr>
          </a:p>
          <a:p>
            <a:pPr algn="ctr">
              <a:lnSpc>
                <a:spcPct val="100000"/>
              </a:lnSpc>
              <a:spcBef>
                <a:spcPts val="990"/>
              </a:spcBef>
            </a:pPr>
            <a:r>
              <a:rPr sz="1000" b="1" dirty="0">
                <a:latin typeface="Cambria"/>
                <a:cs typeface="Cambria"/>
              </a:rPr>
              <a:t>Monday</a:t>
            </a:r>
            <a:r>
              <a:rPr sz="1000" b="1" spc="-30" dirty="0">
                <a:latin typeface="Cambria"/>
                <a:cs typeface="Cambria"/>
              </a:rPr>
              <a:t> </a:t>
            </a:r>
            <a:r>
              <a:rPr sz="1000" b="1" dirty="0">
                <a:latin typeface="Cambria"/>
                <a:cs typeface="Cambria"/>
              </a:rPr>
              <a:t>and</a:t>
            </a:r>
            <a:r>
              <a:rPr sz="1000" b="1" spc="-35" dirty="0">
                <a:latin typeface="Cambria"/>
                <a:cs typeface="Cambria"/>
              </a:rPr>
              <a:t> </a:t>
            </a:r>
            <a:r>
              <a:rPr sz="1000" b="1" spc="-10" dirty="0">
                <a:latin typeface="Cambria"/>
                <a:cs typeface="Cambria"/>
              </a:rPr>
              <a:t>Saturday</a:t>
            </a:r>
            <a:endParaRPr sz="1000" dirty="0">
              <a:latin typeface="Cambria"/>
              <a:cs typeface="Cambria"/>
            </a:endParaRPr>
          </a:p>
        </p:txBody>
      </p:sp>
      <p:pic>
        <p:nvPicPr>
          <p:cNvPr id="4" name="object 4"/>
          <p:cNvPicPr/>
          <p:nvPr/>
        </p:nvPicPr>
        <p:blipFill>
          <a:blip r:embed="rId2" cstate="print"/>
          <a:stretch>
            <a:fillRect/>
          </a:stretch>
        </p:blipFill>
        <p:spPr>
          <a:xfrm>
            <a:off x="4157712" y="2987205"/>
            <a:ext cx="1072854" cy="1345775"/>
          </a:xfrm>
          <a:prstGeom prst="rect">
            <a:avLst/>
          </a:prstGeom>
        </p:spPr>
      </p:pic>
      <p:pic>
        <p:nvPicPr>
          <p:cNvPr id="5" name="object 5"/>
          <p:cNvPicPr/>
          <p:nvPr/>
        </p:nvPicPr>
        <p:blipFill>
          <a:blip r:embed="rId3" cstate="print"/>
          <a:stretch>
            <a:fillRect/>
          </a:stretch>
        </p:blipFill>
        <p:spPr>
          <a:xfrm>
            <a:off x="4154055" y="5454383"/>
            <a:ext cx="1074853" cy="1348271"/>
          </a:xfrm>
          <a:prstGeom prst="rect">
            <a:avLst/>
          </a:prstGeom>
        </p:spPr>
      </p:pic>
      <p:pic>
        <p:nvPicPr>
          <p:cNvPr id="6" name="object 6"/>
          <p:cNvPicPr/>
          <p:nvPr/>
        </p:nvPicPr>
        <p:blipFill>
          <a:blip r:embed="rId4" cstate="print"/>
          <a:stretch>
            <a:fillRect/>
          </a:stretch>
        </p:blipFill>
        <p:spPr>
          <a:xfrm>
            <a:off x="8480602" y="487452"/>
            <a:ext cx="1070915" cy="1343331"/>
          </a:xfrm>
          <a:prstGeom prst="rect">
            <a:avLst/>
          </a:prstGeom>
        </p:spPr>
      </p:pic>
      <p:sp>
        <p:nvSpPr>
          <p:cNvPr id="7" name="object 7"/>
          <p:cNvSpPr txBox="1"/>
          <p:nvPr/>
        </p:nvSpPr>
        <p:spPr>
          <a:xfrm>
            <a:off x="8382000" y="189878"/>
            <a:ext cx="4073436" cy="2212593"/>
          </a:xfrm>
          <a:prstGeom prst="rect">
            <a:avLst/>
          </a:prstGeom>
        </p:spPr>
        <p:txBody>
          <a:bodyPr vert="horz" wrap="square" lIns="0" tIns="12700" rIns="0" bIns="0" rtlCol="0">
            <a:spAutoFit/>
          </a:bodyPr>
          <a:lstStyle/>
          <a:p>
            <a:pPr marL="197485" indent="-184785">
              <a:lnSpc>
                <a:spcPct val="100000"/>
              </a:lnSpc>
              <a:spcBef>
                <a:spcPts val="100"/>
              </a:spcBef>
              <a:buSzPct val="109090"/>
              <a:buFont typeface="Arial"/>
              <a:buChar char="►"/>
              <a:tabLst>
                <a:tab pos="197485" algn="l"/>
              </a:tabLst>
            </a:pPr>
            <a:r>
              <a:rPr sz="1100" b="1" dirty="0">
                <a:solidFill>
                  <a:srgbClr val="006666"/>
                </a:solidFill>
                <a:latin typeface="Cambria"/>
                <a:cs typeface="Cambria"/>
              </a:rPr>
              <a:t>The</a:t>
            </a:r>
            <a:r>
              <a:rPr sz="1100" b="1" spc="-20" dirty="0">
                <a:solidFill>
                  <a:srgbClr val="006666"/>
                </a:solidFill>
                <a:latin typeface="Cambria"/>
                <a:cs typeface="Cambria"/>
              </a:rPr>
              <a:t> </a:t>
            </a:r>
            <a:r>
              <a:rPr sz="1100" b="1" dirty="0">
                <a:solidFill>
                  <a:srgbClr val="006666"/>
                </a:solidFill>
                <a:latin typeface="Cambria"/>
                <a:cs typeface="Cambria"/>
              </a:rPr>
              <a:t>Birth</a:t>
            </a:r>
            <a:r>
              <a:rPr sz="1100" b="1" spc="-20" dirty="0">
                <a:solidFill>
                  <a:srgbClr val="006666"/>
                </a:solidFill>
                <a:latin typeface="Cambria"/>
                <a:cs typeface="Cambria"/>
              </a:rPr>
              <a:t> </a:t>
            </a:r>
            <a:r>
              <a:rPr sz="1100" b="1" dirty="0">
                <a:solidFill>
                  <a:srgbClr val="006666"/>
                </a:solidFill>
                <a:latin typeface="Cambria"/>
                <a:cs typeface="Cambria"/>
              </a:rPr>
              <a:t>of</a:t>
            </a:r>
            <a:r>
              <a:rPr sz="1100" b="1" spc="-20" dirty="0">
                <a:solidFill>
                  <a:srgbClr val="006666"/>
                </a:solidFill>
                <a:latin typeface="Cambria"/>
                <a:cs typeface="Cambria"/>
              </a:rPr>
              <a:t> Jesus</a:t>
            </a:r>
            <a:endParaRPr sz="1100" dirty="0">
              <a:latin typeface="Cambria"/>
              <a:cs typeface="Cambria"/>
            </a:endParaRPr>
          </a:p>
          <a:p>
            <a:pPr marL="1276985" marR="5080">
              <a:lnSpc>
                <a:spcPct val="114399"/>
              </a:lnSpc>
              <a:spcBef>
                <a:spcPts val="910"/>
              </a:spcBef>
            </a:pPr>
            <a:r>
              <a:rPr lang="en-US" sz="1000" dirty="0">
                <a:latin typeface="Cambria" panose="02040503050406030204" pitchFamily="18" charset="0"/>
                <a:ea typeface="Cambria" panose="02040503050406030204" pitchFamily="18" charset="0"/>
              </a:rPr>
              <a:t>Caesar Augustus ordered a census of the Roman world, requiring everyone to travel to their ancestral hometown, causing Mary, Mother of Jesus, to have to travel to Joseph’s hometown while being pregnant. Though difficult she still protected Jesus, and traveled a long way. Not being able to find a place to stay she gave birth to Jesus in a stable. I imagine that Mary suffered a lot while giving birth yet understanding what God wanted her to do she did many sacrifices to give birth. I pray that God gives me the understanding of Mary.</a:t>
            </a:r>
            <a:endParaRPr sz="1000" dirty="0">
              <a:solidFill>
                <a:schemeClr val="tx1"/>
              </a:solidFill>
              <a:latin typeface="Cambria" panose="02040503050406030204" pitchFamily="18" charset="0"/>
              <a:ea typeface="Cambria" panose="02040503050406030204" pitchFamily="18" charset="0"/>
              <a:cs typeface="Cambria"/>
            </a:endParaRPr>
          </a:p>
        </p:txBody>
      </p:sp>
      <p:pic>
        <p:nvPicPr>
          <p:cNvPr id="8" name="object 8"/>
          <p:cNvPicPr/>
          <p:nvPr/>
        </p:nvPicPr>
        <p:blipFill>
          <a:blip r:embed="rId5" cstate="print"/>
          <a:stretch>
            <a:fillRect/>
          </a:stretch>
        </p:blipFill>
        <p:spPr>
          <a:xfrm>
            <a:off x="8491250" y="2974916"/>
            <a:ext cx="1093451" cy="1371600"/>
          </a:xfrm>
          <a:prstGeom prst="rect">
            <a:avLst/>
          </a:prstGeom>
        </p:spPr>
      </p:pic>
      <p:sp>
        <p:nvSpPr>
          <p:cNvPr id="9" name="object 9"/>
          <p:cNvSpPr txBox="1"/>
          <p:nvPr/>
        </p:nvSpPr>
        <p:spPr>
          <a:xfrm>
            <a:off x="8434019" y="2690317"/>
            <a:ext cx="4138981" cy="2185022"/>
          </a:xfrm>
          <a:prstGeom prst="rect">
            <a:avLst/>
          </a:prstGeom>
        </p:spPr>
        <p:txBody>
          <a:bodyPr vert="horz" wrap="square" lIns="0" tIns="13335" rIns="0" bIns="0" rtlCol="0">
            <a:spAutoFit/>
          </a:bodyPr>
          <a:lstStyle/>
          <a:p>
            <a:pPr marL="212725" indent="-200025">
              <a:lnSpc>
                <a:spcPct val="100000"/>
              </a:lnSpc>
              <a:spcBef>
                <a:spcPts val="105"/>
              </a:spcBef>
              <a:buSzPct val="109090"/>
              <a:buFont typeface="Arial"/>
              <a:buChar char="►"/>
              <a:tabLst>
                <a:tab pos="212725" algn="l"/>
              </a:tabLst>
            </a:pPr>
            <a:r>
              <a:rPr sz="1000" b="1" dirty="0">
                <a:solidFill>
                  <a:srgbClr val="006666"/>
                </a:solidFill>
                <a:latin typeface="Cambria"/>
                <a:cs typeface="Cambria"/>
              </a:rPr>
              <a:t>The</a:t>
            </a:r>
            <a:r>
              <a:rPr sz="1000" b="1" spc="-20" dirty="0">
                <a:solidFill>
                  <a:srgbClr val="006666"/>
                </a:solidFill>
                <a:latin typeface="Cambria"/>
                <a:cs typeface="Cambria"/>
              </a:rPr>
              <a:t> </a:t>
            </a:r>
            <a:r>
              <a:rPr sz="1000" b="1" dirty="0">
                <a:solidFill>
                  <a:srgbClr val="006666"/>
                </a:solidFill>
                <a:latin typeface="Cambria"/>
                <a:cs typeface="Cambria"/>
              </a:rPr>
              <a:t>Presentation</a:t>
            </a:r>
            <a:r>
              <a:rPr sz="1000" b="1" spc="-20" dirty="0">
                <a:solidFill>
                  <a:srgbClr val="006666"/>
                </a:solidFill>
                <a:latin typeface="Cambria"/>
                <a:cs typeface="Cambria"/>
              </a:rPr>
              <a:t> </a:t>
            </a:r>
            <a:r>
              <a:rPr sz="1000" b="1" dirty="0">
                <a:solidFill>
                  <a:srgbClr val="006666"/>
                </a:solidFill>
                <a:latin typeface="Cambria"/>
                <a:cs typeface="Cambria"/>
              </a:rPr>
              <a:t>of</a:t>
            </a:r>
            <a:r>
              <a:rPr sz="1000" b="1" spc="-20" dirty="0">
                <a:solidFill>
                  <a:srgbClr val="006666"/>
                </a:solidFill>
                <a:latin typeface="Cambria"/>
                <a:cs typeface="Cambria"/>
              </a:rPr>
              <a:t> </a:t>
            </a:r>
            <a:r>
              <a:rPr sz="1000" b="1" dirty="0">
                <a:solidFill>
                  <a:srgbClr val="006666"/>
                </a:solidFill>
                <a:latin typeface="Cambria"/>
                <a:cs typeface="Cambria"/>
              </a:rPr>
              <a:t>Jesus</a:t>
            </a:r>
            <a:r>
              <a:rPr sz="1000" b="1" spc="-20" dirty="0">
                <a:solidFill>
                  <a:srgbClr val="006666"/>
                </a:solidFill>
                <a:latin typeface="Cambria"/>
                <a:cs typeface="Cambria"/>
              </a:rPr>
              <a:t> </a:t>
            </a:r>
            <a:r>
              <a:rPr sz="1000" b="1" dirty="0">
                <a:solidFill>
                  <a:srgbClr val="006666"/>
                </a:solidFill>
                <a:latin typeface="Cambria"/>
                <a:cs typeface="Cambria"/>
              </a:rPr>
              <a:t>in</a:t>
            </a:r>
            <a:r>
              <a:rPr sz="1000" b="1" spc="-15" dirty="0">
                <a:solidFill>
                  <a:srgbClr val="006666"/>
                </a:solidFill>
                <a:latin typeface="Cambria"/>
                <a:cs typeface="Cambria"/>
              </a:rPr>
              <a:t> </a:t>
            </a:r>
            <a:r>
              <a:rPr sz="1000" b="1" dirty="0">
                <a:solidFill>
                  <a:srgbClr val="006666"/>
                </a:solidFill>
                <a:latin typeface="Cambria"/>
                <a:cs typeface="Cambria"/>
              </a:rPr>
              <a:t>the</a:t>
            </a:r>
            <a:r>
              <a:rPr sz="1000" b="1" spc="-20" dirty="0">
                <a:solidFill>
                  <a:srgbClr val="006666"/>
                </a:solidFill>
                <a:latin typeface="Cambria"/>
                <a:cs typeface="Cambria"/>
              </a:rPr>
              <a:t> </a:t>
            </a:r>
            <a:r>
              <a:rPr sz="1000" b="1" spc="-10" dirty="0">
                <a:solidFill>
                  <a:srgbClr val="006666"/>
                </a:solidFill>
                <a:latin typeface="Cambria"/>
                <a:cs typeface="Cambria"/>
              </a:rPr>
              <a:t>Temple</a:t>
            </a:r>
            <a:endParaRPr sz="1000" dirty="0">
              <a:latin typeface="Cambria"/>
              <a:cs typeface="Cambria"/>
            </a:endParaRPr>
          </a:p>
          <a:p>
            <a:pPr marL="1280160" marR="5080">
              <a:lnSpc>
                <a:spcPct val="114300"/>
              </a:lnSpc>
              <a:spcBef>
                <a:spcPts val="750"/>
              </a:spcBef>
            </a:pPr>
            <a:r>
              <a:rPr lang="en-US" sz="1000" dirty="0">
                <a:latin typeface="Cambria" panose="02040503050406030204" pitchFamily="18" charset="0"/>
                <a:ea typeface="Cambria" panose="02040503050406030204" pitchFamily="18" charset="0"/>
              </a:rPr>
              <a:t>Joseph and Mary took Jesus to the Temple to present him to the Lord. The law of Moses said that every firstborn male should be consecrated to the Lord. Simeon knew that God’s word was fulfilled because he lived to see Jesus. Simeon told Mary and Joseph that Jesus will be a sign to Israel but that He will be opposed. He also told Mary that she will be pierced with a sword. I imagine that Simeon is joyful because he lived to see the Anointed One. I pray that this mystery reminds me to always trust in God’s plan.</a:t>
            </a:r>
            <a:endParaRPr sz="1000" dirty="0">
              <a:solidFill>
                <a:schemeClr val="tx1"/>
              </a:solidFill>
              <a:latin typeface="Cambria" panose="02040503050406030204" pitchFamily="18" charset="0"/>
              <a:ea typeface="Cambria" panose="02040503050406030204" pitchFamily="18" charset="0"/>
              <a:cs typeface="Cambria"/>
            </a:endParaRPr>
          </a:p>
        </p:txBody>
      </p:sp>
      <p:pic>
        <p:nvPicPr>
          <p:cNvPr id="10" name="object 10"/>
          <p:cNvPicPr/>
          <p:nvPr/>
        </p:nvPicPr>
        <p:blipFill>
          <a:blip r:embed="rId6" cstate="print"/>
          <a:stretch>
            <a:fillRect/>
          </a:stretch>
        </p:blipFill>
        <p:spPr>
          <a:xfrm>
            <a:off x="8465435" y="5508921"/>
            <a:ext cx="1123939" cy="1409844"/>
          </a:xfrm>
          <a:prstGeom prst="rect">
            <a:avLst/>
          </a:prstGeom>
        </p:spPr>
      </p:pic>
      <p:sp>
        <p:nvSpPr>
          <p:cNvPr id="11" name="object 11"/>
          <p:cNvSpPr txBox="1"/>
          <p:nvPr/>
        </p:nvSpPr>
        <p:spPr>
          <a:xfrm>
            <a:off x="8382000" y="5217337"/>
            <a:ext cx="4191000" cy="2194640"/>
          </a:xfrm>
          <a:prstGeom prst="rect">
            <a:avLst/>
          </a:prstGeom>
        </p:spPr>
        <p:txBody>
          <a:bodyPr vert="horz" wrap="square" lIns="0" tIns="12700" rIns="0" bIns="0" rtlCol="0">
            <a:spAutoFit/>
          </a:bodyPr>
          <a:lstStyle/>
          <a:p>
            <a:pPr marL="231140" indent="-218440">
              <a:lnSpc>
                <a:spcPct val="100000"/>
              </a:lnSpc>
              <a:spcBef>
                <a:spcPts val="100"/>
              </a:spcBef>
              <a:buSzPct val="104347"/>
              <a:buFont typeface="Arial"/>
              <a:buChar char="►"/>
              <a:tabLst>
                <a:tab pos="231140" algn="l"/>
              </a:tabLst>
            </a:pPr>
            <a:r>
              <a:rPr sz="1150" b="1" dirty="0">
                <a:solidFill>
                  <a:srgbClr val="006666"/>
                </a:solidFill>
                <a:latin typeface="Cambria"/>
                <a:cs typeface="Cambria"/>
              </a:rPr>
              <a:t>Jesus</a:t>
            </a:r>
            <a:r>
              <a:rPr sz="1150" b="1" spc="-10" dirty="0">
                <a:solidFill>
                  <a:srgbClr val="006666"/>
                </a:solidFill>
                <a:latin typeface="Cambria"/>
                <a:cs typeface="Cambria"/>
              </a:rPr>
              <a:t> </a:t>
            </a:r>
            <a:r>
              <a:rPr sz="1150" b="1" dirty="0">
                <a:solidFill>
                  <a:srgbClr val="006666"/>
                </a:solidFill>
                <a:latin typeface="Cambria"/>
                <a:cs typeface="Cambria"/>
              </a:rPr>
              <a:t>is</a:t>
            </a:r>
            <a:r>
              <a:rPr sz="1150" b="1" spc="-10" dirty="0">
                <a:solidFill>
                  <a:srgbClr val="006666"/>
                </a:solidFill>
                <a:latin typeface="Cambria"/>
                <a:cs typeface="Cambria"/>
              </a:rPr>
              <a:t> </a:t>
            </a:r>
            <a:r>
              <a:rPr sz="1150" b="1" dirty="0">
                <a:solidFill>
                  <a:srgbClr val="006666"/>
                </a:solidFill>
                <a:latin typeface="Cambria"/>
                <a:cs typeface="Cambria"/>
              </a:rPr>
              <a:t>found</a:t>
            </a:r>
            <a:r>
              <a:rPr sz="1150" b="1" spc="-15" dirty="0">
                <a:solidFill>
                  <a:srgbClr val="006666"/>
                </a:solidFill>
                <a:latin typeface="Cambria"/>
                <a:cs typeface="Cambria"/>
              </a:rPr>
              <a:t> </a:t>
            </a:r>
            <a:r>
              <a:rPr sz="1150" b="1" dirty="0">
                <a:solidFill>
                  <a:srgbClr val="006666"/>
                </a:solidFill>
                <a:latin typeface="Cambria"/>
                <a:cs typeface="Cambria"/>
              </a:rPr>
              <a:t>in</a:t>
            </a:r>
            <a:r>
              <a:rPr sz="1150" b="1" spc="-15" dirty="0">
                <a:solidFill>
                  <a:srgbClr val="006666"/>
                </a:solidFill>
                <a:latin typeface="Cambria"/>
                <a:cs typeface="Cambria"/>
              </a:rPr>
              <a:t> </a:t>
            </a:r>
            <a:r>
              <a:rPr sz="1150" b="1" dirty="0">
                <a:solidFill>
                  <a:srgbClr val="006666"/>
                </a:solidFill>
                <a:latin typeface="Cambria"/>
                <a:cs typeface="Cambria"/>
              </a:rPr>
              <a:t>the</a:t>
            </a:r>
            <a:r>
              <a:rPr sz="1150" b="1" spc="-10" dirty="0">
                <a:solidFill>
                  <a:srgbClr val="006666"/>
                </a:solidFill>
                <a:latin typeface="Cambria"/>
                <a:cs typeface="Cambria"/>
              </a:rPr>
              <a:t> Temple</a:t>
            </a:r>
            <a:endParaRPr sz="1150" dirty="0">
              <a:latin typeface="Cambria"/>
              <a:cs typeface="Cambria"/>
            </a:endParaRPr>
          </a:p>
          <a:p>
            <a:pPr marL="1311910" marR="5080">
              <a:lnSpc>
                <a:spcPct val="114399"/>
              </a:lnSpc>
              <a:spcBef>
                <a:spcPts val="705"/>
              </a:spcBef>
            </a:pPr>
            <a:r>
              <a:rPr lang="en-US" sz="1000" dirty="0">
                <a:latin typeface="Cambria" panose="02040503050406030204" pitchFamily="18" charset="0"/>
                <a:ea typeface="Cambria" panose="02040503050406030204" pitchFamily="18" charset="0"/>
              </a:rPr>
              <a:t>Mary and Joseph would go to Jerusalem for the feast of Passover, and when Jesus was twelve years old, He had to go with them according to festival custom. After a few days, they would be returning, but Jesus had stayed in Jerusalem without his parents knowing. They realized Jesus wasn't with them so they had to go back and look for him. I imagine them being so worried that they had lost Jesus in Jerusalem and were scared that people would take him away. I pray to grow in understanding and to get closer with God with obedience.</a:t>
            </a:r>
            <a:endParaRPr sz="1000" dirty="0">
              <a:solidFill>
                <a:schemeClr val="tx1"/>
              </a:solidFill>
              <a:latin typeface="Cambria" panose="02040503050406030204" pitchFamily="18" charset="0"/>
              <a:ea typeface="Cambria" panose="02040503050406030204" pitchFamily="18" charset="0"/>
              <a:cs typeface="Cambria"/>
            </a:endParaRPr>
          </a:p>
        </p:txBody>
      </p:sp>
      <p:sp>
        <p:nvSpPr>
          <p:cNvPr id="13" name="object 13"/>
          <p:cNvSpPr txBox="1"/>
          <p:nvPr/>
        </p:nvSpPr>
        <p:spPr>
          <a:xfrm>
            <a:off x="4147286" y="2692196"/>
            <a:ext cx="4041775" cy="1671548"/>
          </a:xfrm>
          <a:prstGeom prst="rect">
            <a:avLst/>
          </a:prstGeom>
        </p:spPr>
        <p:txBody>
          <a:bodyPr vert="horz" wrap="square" lIns="0" tIns="13335" rIns="0" bIns="0" rtlCol="0">
            <a:spAutoFit/>
          </a:bodyPr>
          <a:lstStyle/>
          <a:p>
            <a:pPr marL="197485" indent="-184785">
              <a:lnSpc>
                <a:spcPct val="100000"/>
              </a:lnSpc>
              <a:spcBef>
                <a:spcPts val="105"/>
              </a:spcBef>
              <a:buSzPct val="109090"/>
              <a:buFont typeface="Arial"/>
              <a:buChar char="►"/>
              <a:tabLst>
                <a:tab pos="197485" algn="l"/>
              </a:tabLst>
            </a:pPr>
            <a:r>
              <a:rPr sz="1000" b="1" dirty="0">
                <a:solidFill>
                  <a:srgbClr val="006666"/>
                </a:solidFill>
                <a:latin typeface="Cambria"/>
                <a:cs typeface="Cambria"/>
              </a:rPr>
              <a:t>The</a:t>
            </a:r>
            <a:r>
              <a:rPr sz="1000" b="1" spc="-10" dirty="0">
                <a:solidFill>
                  <a:srgbClr val="006666"/>
                </a:solidFill>
                <a:latin typeface="Cambria"/>
                <a:cs typeface="Cambria"/>
              </a:rPr>
              <a:t> Annunciation</a:t>
            </a:r>
            <a:endParaRPr sz="1000" dirty="0">
              <a:latin typeface="Cambria"/>
              <a:cs typeface="Cambria"/>
            </a:endParaRPr>
          </a:p>
          <a:p>
            <a:pPr marL="1292860" marR="5080">
              <a:lnSpc>
                <a:spcPct val="114300"/>
              </a:lnSpc>
              <a:spcBef>
                <a:spcPts val="875"/>
              </a:spcBef>
            </a:pPr>
            <a:r>
              <a:rPr lang="en-US" sz="1000" dirty="0">
                <a:latin typeface="Cambria" panose="02040503050406030204" pitchFamily="18" charset="0"/>
                <a:ea typeface="Cambria" panose="02040503050406030204" pitchFamily="18" charset="0"/>
              </a:rPr>
              <a:t>The Angel of the Lord came down to Mary from heaven.  He said, “Be not afraid, the Lord is with you. You shall conceive a son and his name will be Jesus, the son of God.”  I imagine that Mary would be really scared because there is an angel in front of her. I pray that I can have the courage like Mary to stand up and not be afraid. I also pray that we can have the wisdom that Mary has.</a:t>
            </a:r>
            <a:endParaRPr sz="1000" dirty="0">
              <a:solidFill>
                <a:schemeClr val="tx1"/>
              </a:solidFill>
              <a:latin typeface="Cambria" panose="02040503050406030204" pitchFamily="18" charset="0"/>
              <a:ea typeface="Cambria" panose="02040503050406030204" pitchFamily="18" charset="0"/>
              <a:cs typeface="Cambria"/>
            </a:endParaRPr>
          </a:p>
        </p:txBody>
      </p:sp>
      <p:sp>
        <p:nvSpPr>
          <p:cNvPr id="14" name="object 14"/>
          <p:cNvSpPr txBox="1"/>
          <p:nvPr/>
        </p:nvSpPr>
        <p:spPr>
          <a:xfrm>
            <a:off x="4171022" y="5148617"/>
            <a:ext cx="1116965" cy="193675"/>
          </a:xfrm>
          <a:prstGeom prst="rect">
            <a:avLst/>
          </a:prstGeom>
        </p:spPr>
        <p:txBody>
          <a:bodyPr vert="horz" wrap="square" lIns="0" tIns="12700" rIns="0" bIns="0" rtlCol="0">
            <a:spAutoFit/>
          </a:bodyPr>
          <a:lstStyle/>
          <a:p>
            <a:pPr marL="197485" indent="-184785">
              <a:lnSpc>
                <a:spcPct val="100000"/>
              </a:lnSpc>
              <a:spcBef>
                <a:spcPts val="100"/>
              </a:spcBef>
              <a:buSzPct val="109090"/>
              <a:buFont typeface="Arial"/>
              <a:buChar char="►"/>
              <a:tabLst>
                <a:tab pos="197485" algn="l"/>
              </a:tabLst>
            </a:pPr>
            <a:r>
              <a:rPr sz="1100" b="1" dirty="0">
                <a:solidFill>
                  <a:srgbClr val="006666"/>
                </a:solidFill>
                <a:latin typeface="Cambria"/>
                <a:cs typeface="Cambria"/>
              </a:rPr>
              <a:t>The </a:t>
            </a:r>
            <a:r>
              <a:rPr sz="1100" b="1" spc="-10" dirty="0">
                <a:solidFill>
                  <a:srgbClr val="006666"/>
                </a:solidFill>
                <a:latin typeface="Cambria"/>
                <a:cs typeface="Cambria"/>
              </a:rPr>
              <a:t>Visitation</a:t>
            </a:r>
            <a:endParaRPr sz="1100">
              <a:latin typeface="Cambria"/>
              <a:cs typeface="Cambria"/>
            </a:endParaRPr>
          </a:p>
        </p:txBody>
      </p:sp>
      <p:sp>
        <p:nvSpPr>
          <p:cNvPr id="15" name="object 15"/>
          <p:cNvSpPr txBox="1"/>
          <p:nvPr/>
        </p:nvSpPr>
        <p:spPr>
          <a:xfrm>
            <a:off x="5329270" y="5442240"/>
            <a:ext cx="2976529" cy="1577035"/>
          </a:xfrm>
          <a:prstGeom prst="rect">
            <a:avLst/>
          </a:prstGeom>
        </p:spPr>
        <p:txBody>
          <a:bodyPr vert="horz" wrap="square" lIns="0" tIns="12700" rIns="0" bIns="0" rtlCol="0">
            <a:spAutoFit/>
          </a:bodyPr>
          <a:lstStyle/>
          <a:p>
            <a:pPr marL="12700" marR="5080">
              <a:lnSpc>
                <a:spcPct val="114399"/>
              </a:lnSpc>
              <a:spcBef>
                <a:spcPts val="100"/>
              </a:spcBef>
            </a:pPr>
            <a:r>
              <a:rPr lang="en-US" sz="1000" dirty="0">
                <a:latin typeface="Cambria" panose="02040503050406030204" pitchFamily="18" charset="0"/>
                <a:ea typeface="Cambria" panose="02040503050406030204" pitchFamily="18" charset="0"/>
              </a:rPr>
              <a:t>Mary just heard that she was having a baby and her cousin was too so she went to visit her. I imagine Mary being so happy for her cousin because Elizabeth finally has a child.  I pray that God will give me strength to say “Yes!” like Mary did. I pray to have strong faith like her that I could be as caring as Mary. The last thing I pray is that I could be loving for people, even though I am going through something too.</a:t>
            </a:r>
            <a:endParaRPr sz="1000" dirty="0">
              <a:solidFill>
                <a:schemeClr val="tx1"/>
              </a:solidFill>
              <a:latin typeface="Cambria" panose="02040503050406030204" pitchFamily="18" charset="0"/>
              <a:ea typeface="Cambria" panose="02040503050406030204" pitchFamily="18" charset="0"/>
              <a:cs typeface="Cambria"/>
            </a:endParaRPr>
          </a:p>
        </p:txBody>
      </p:sp>
      <p:pic>
        <p:nvPicPr>
          <p:cNvPr id="16" name="object 16"/>
          <p:cNvPicPr/>
          <p:nvPr/>
        </p:nvPicPr>
        <p:blipFill>
          <a:blip r:embed="rId7" cstate="print"/>
          <a:stretch>
            <a:fillRect/>
          </a:stretch>
        </p:blipFill>
        <p:spPr>
          <a:xfrm>
            <a:off x="178549" y="2342406"/>
            <a:ext cx="3875144" cy="4835219"/>
          </a:xfrm>
          <a:prstGeom prst="rect">
            <a:avLst/>
          </a:prstGeom>
        </p:spPr>
      </p:pic>
      <p:pic>
        <p:nvPicPr>
          <p:cNvPr id="1030" name="Picture 6" descr="The Most Pleasing Prayer to the Blessed Virgin Mary | Miles Christi">
            <a:extLst>
              <a:ext uri="{FF2B5EF4-FFF2-40B4-BE49-F238E27FC236}">
                <a16:creationId xmlns:a16="http://schemas.microsoft.com/office/drawing/2014/main" id="{5CD0E3D6-BD22-40D2-D48D-15DCCE62F35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27779" y="214452"/>
            <a:ext cx="1832996" cy="239022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642AA-CFEE-CC14-E5D3-D6FAADD24369}"/>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C71B9FBC-E7AD-DEC3-34DB-D4008727E309}"/>
              </a:ext>
            </a:extLst>
          </p:cNvPr>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ROSARY</a:t>
            </a:r>
            <a:r>
              <a:rPr spc="-114" dirty="0"/>
              <a:t> </a:t>
            </a:r>
            <a:r>
              <a:rPr spc="-10" dirty="0"/>
              <a:t>MEDITATIONS</a:t>
            </a:r>
          </a:p>
        </p:txBody>
      </p:sp>
      <p:sp>
        <p:nvSpPr>
          <p:cNvPr id="3" name="object 3">
            <a:extLst>
              <a:ext uri="{FF2B5EF4-FFF2-40B4-BE49-F238E27FC236}">
                <a16:creationId xmlns:a16="http://schemas.microsoft.com/office/drawing/2014/main" id="{A82ADDFC-B544-7053-FA73-ECA3944FD866}"/>
              </a:ext>
            </a:extLst>
          </p:cNvPr>
          <p:cNvSpPr txBox="1"/>
          <p:nvPr/>
        </p:nvSpPr>
        <p:spPr>
          <a:xfrm>
            <a:off x="555472" y="690448"/>
            <a:ext cx="2916555" cy="1038105"/>
          </a:xfrm>
          <a:prstGeom prst="rect">
            <a:avLst/>
          </a:prstGeom>
        </p:spPr>
        <p:txBody>
          <a:bodyPr vert="horz" wrap="square" lIns="0" tIns="12065" rIns="0" bIns="0" rtlCol="0">
            <a:spAutoFit/>
          </a:bodyPr>
          <a:lstStyle/>
          <a:p>
            <a:pPr algn="ctr">
              <a:lnSpc>
                <a:spcPts val="1255"/>
              </a:lnSpc>
              <a:spcBef>
                <a:spcPts val="95"/>
              </a:spcBef>
            </a:pPr>
            <a:r>
              <a:rPr sz="1050" spc="-10" dirty="0">
                <a:latin typeface="Cambria"/>
                <a:cs typeface="Cambria"/>
              </a:rPr>
              <a:t>written</a:t>
            </a:r>
            <a:r>
              <a:rPr sz="1050" spc="-25" dirty="0">
                <a:latin typeface="Cambria"/>
                <a:cs typeface="Cambria"/>
              </a:rPr>
              <a:t> </a:t>
            </a:r>
            <a:r>
              <a:rPr sz="1050" dirty="0">
                <a:latin typeface="Cambria"/>
                <a:cs typeface="Cambria"/>
              </a:rPr>
              <a:t>by</a:t>
            </a:r>
            <a:r>
              <a:rPr sz="1050" spc="-25" dirty="0">
                <a:latin typeface="Cambria"/>
                <a:cs typeface="Cambria"/>
              </a:rPr>
              <a:t> </a:t>
            </a:r>
            <a:r>
              <a:rPr sz="1050" dirty="0">
                <a:latin typeface="Cambria"/>
                <a:cs typeface="Cambria"/>
              </a:rPr>
              <a:t>7</a:t>
            </a:r>
            <a:r>
              <a:rPr lang="en-US" sz="1050" dirty="0">
                <a:latin typeface="Cambria"/>
                <a:cs typeface="Cambria"/>
              </a:rPr>
              <a:t>B</a:t>
            </a:r>
            <a:r>
              <a:rPr sz="1050" spc="-25" dirty="0">
                <a:latin typeface="Cambria"/>
                <a:cs typeface="Cambria"/>
              </a:rPr>
              <a:t> </a:t>
            </a:r>
            <a:r>
              <a:rPr sz="1050" dirty="0">
                <a:latin typeface="Cambria"/>
                <a:cs typeface="Cambria"/>
              </a:rPr>
              <a:t>Students</a:t>
            </a:r>
            <a:r>
              <a:rPr sz="1050" spc="-25" dirty="0">
                <a:latin typeface="Cambria"/>
                <a:cs typeface="Cambria"/>
              </a:rPr>
              <a:t> </a:t>
            </a:r>
            <a:r>
              <a:rPr sz="1050" dirty="0">
                <a:latin typeface="Cambria"/>
                <a:cs typeface="Cambria"/>
              </a:rPr>
              <a:t>of</a:t>
            </a:r>
            <a:r>
              <a:rPr sz="1050" spc="-20" dirty="0">
                <a:latin typeface="Cambria"/>
                <a:cs typeface="Cambria"/>
              </a:rPr>
              <a:t> </a:t>
            </a:r>
            <a:r>
              <a:rPr sz="1050" dirty="0">
                <a:latin typeface="Cambria"/>
                <a:cs typeface="Cambria"/>
              </a:rPr>
              <a:t>All</a:t>
            </a:r>
            <a:r>
              <a:rPr sz="1050" spc="-25" dirty="0">
                <a:latin typeface="Cambria"/>
                <a:cs typeface="Cambria"/>
              </a:rPr>
              <a:t> </a:t>
            </a:r>
            <a:r>
              <a:rPr sz="1050" dirty="0">
                <a:latin typeface="Cambria"/>
                <a:cs typeface="Cambria"/>
              </a:rPr>
              <a:t>Saints</a:t>
            </a:r>
            <a:r>
              <a:rPr sz="1050" spc="-25" dirty="0">
                <a:latin typeface="Cambria"/>
                <a:cs typeface="Cambria"/>
              </a:rPr>
              <a:t> </a:t>
            </a:r>
            <a:r>
              <a:rPr sz="1050" dirty="0">
                <a:latin typeface="Cambria"/>
                <a:cs typeface="Cambria"/>
              </a:rPr>
              <a:t>Catholic</a:t>
            </a:r>
            <a:r>
              <a:rPr sz="1050" spc="-25" dirty="0">
                <a:latin typeface="Cambria"/>
                <a:cs typeface="Cambria"/>
              </a:rPr>
              <a:t> </a:t>
            </a:r>
            <a:r>
              <a:rPr sz="1050" spc="-10" dirty="0">
                <a:latin typeface="Cambria"/>
                <a:cs typeface="Cambria"/>
              </a:rPr>
              <a:t>School</a:t>
            </a:r>
            <a:endParaRPr sz="1050" dirty="0">
              <a:latin typeface="Cambria"/>
              <a:cs typeface="Cambria"/>
            </a:endParaRPr>
          </a:p>
          <a:p>
            <a:pPr algn="ctr">
              <a:lnSpc>
                <a:spcPts val="1255"/>
              </a:lnSpc>
            </a:pPr>
            <a:r>
              <a:rPr sz="1050" dirty="0">
                <a:latin typeface="Cambria"/>
                <a:cs typeface="Cambria"/>
              </a:rPr>
              <a:t>in</a:t>
            </a:r>
            <a:r>
              <a:rPr sz="1050" spc="-10" dirty="0">
                <a:latin typeface="Cambria"/>
                <a:cs typeface="Cambria"/>
              </a:rPr>
              <a:t> </a:t>
            </a:r>
            <a:r>
              <a:rPr sz="1050" dirty="0">
                <a:latin typeface="Cambria"/>
                <a:cs typeface="Cambria"/>
              </a:rPr>
              <a:t>October</a:t>
            </a:r>
            <a:r>
              <a:rPr sz="1050" spc="-15" dirty="0">
                <a:latin typeface="Cambria"/>
                <a:cs typeface="Cambria"/>
              </a:rPr>
              <a:t> </a:t>
            </a:r>
            <a:r>
              <a:rPr sz="1050" dirty="0">
                <a:latin typeface="Cambria"/>
                <a:cs typeface="Cambria"/>
              </a:rPr>
              <a:t>of</a:t>
            </a:r>
            <a:r>
              <a:rPr sz="1050" spc="-15" dirty="0">
                <a:latin typeface="Cambria"/>
                <a:cs typeface="Cambria"/>
              </a:rPr>
              <a:t> </a:t>
            </a:r>
            <a:r>
              <a:rPr sz="1050" spc="-20" dirty="0">
                <a:latin typeface="Cambria"/>
                <a:cs typeface="Cambria"/>
              </a:rPr>
              <a:t>2025</a:t>
            </a:r>
            <a:endParaRPr sz="1050" dirty="0">
              <a:latin typeface="Cambria"/>
              <a:cs typeface="Cambria"/>
            </a:endParaRPr>
          </a:p>
          <a:p>
            <a:pPr algn="ctr">
              <a:lnSpc>
                <a:spcPct val="100000"/>
              </a:lnSpc>
              <a:spcBef>
                <a:spcPts val="490"/>
              </a:spcBef>
            </a:pPr>
            <a:r>
              <a:rPr lang="en-US" sz="2250" b="1" spc="-30" dirty="0">
                <a:solidFill>
                  <a:schemeClr val="accent4">
                    <a:lumMod val="75000"/>
                  </a:schemeClr>
                </a:solidFill>
                <a:latin typeface="Cambria"/>
                <a:cs typeface="Cambria"/>
              </a:rPr>
              <a:t>Luminous</a:t>
            </a:r>
            <a:r>
              <a:rPr sz="2250" b="1" spc="-30" dirty="0">
                <a:solidFill>
                  <a:schemeClr val="accent4">
                    <a:lumMod val="75000"/>
                  </a:schemeClr>
                </a:solidFill>
                <a:latin typeface="Cambria"/>
                <a:cs typeface="Cambria"/>
              </a:rPr>
              <a:t> </a:t>
            </a:r>
            <a:r>
              <a:rPr sz="2250" b="1" spc="-10" dirty="0">
                <a:solidFill>
                  <a:schemeClr val="accent4">
                    <a:lumMod val="75000"/>
                  </a:schemeClr>
                </a:solidFill>
                <a:latin typeface="Cambria"/>
                <a:cs typeface="Cambria"/>
              </a:rPr>
              <a:t>Mysteries</a:t>
            </a:r>
            <a:endParaRPr sz="2250" dirty="0">
              <a:solidFill>
                <a:schemeClr val="accent4">
                  <a:lumMod val="75000"/>
                </a:schemeClr>
              </a:solidFill>
              <a:latin typeface="Cambria"/>
              <a:cs typeface="Cambria"/>
            </a:endParaRPr>
          </a:p>
          <a:p>
            <a:pPr algn="ctr">
              <a:lnSpc>
                <a:spcPct val="100000"/>
              </a:lnSpc>
              <a:spcBef>
                <a:spcPts val="990"/>
              </a:spcBef>
            </a:pPr>
            <a:r>
              <a:rPr lang="en-US" sz="1000" b="1" dirty="0">
                <a:latin typeface="Cambria"/>
                <a:cs typeface="Cambria"/>
              </a:rPr>
              <a:t>Thurs</a:t>
            </a:r>
            <a:r>
              <a:rPr sz="1000" b="1" spc="-10" dirty="0">
                <a:latin typeface="Cambria"/>
                <a:cs typeface="Cambria"/>
              </a:rPr>
              <a:t>day</a:t>
            </a:r>
            <a:endParaRPr sz="1000" dirty="0">
              <a:latin typeface="Cambria"/>
              <a:cs typeface="Cambria"/>
            </a:endParaRPr>
          </a:p>
        </p:txBody>
      </p:sp>
      <p:pic>
        <p:nvPicPr>
          <p:cNvPr id="4" name="object 4">
            <a:extLst>
              <a:ext uri="{FF2B5EF4-FFF2-40B4-BE49-F238E27FC236}">
                <a16:creationId xmlns:a16="http://schemas.microsoft.com/office/drawing/2014/main" id="{BD7174C6-A396-3259-0591-02FFE68E8EFC}"/>
              </a:ext>
            </a:extLst>
          </p:cNvPr>
          <p:cNvPicPr/>
          <p:nvPr/>
        </p:nvPicPr>
        <p:blipFill>
          <a:blip r:embed="rId2" cstate="print"/>
          <a:stretch>
            <a:fillRect/>
          </a:stretch>
        </p:blipFill>
        <p:spPr>
          <a:xfrm>
            <a:off x="4157712" y="2987205"/>
            <a:ext cx="1072854" cy="1345775"/>
          </a:xfrm>
          <a:prstGeom prst="rect">
            <a:avLst/>
          </a:prstGeom>
        </p:spPr>
      </p:pic>
      <p:pic>
        <p:nvPicPr>
          <p:cNvPr id="5" name="object 5">
            <a:extLst>
              <a:ext uri="{FF2B5EF4-FFF2-40B4-BE49-F238E27FC236}">
                <a16:creationId xmlns:a16="http://schemas.microsoft.com/office/drawing/2014/main" id="{46701278-1394-FE62-58F2-94EAEEA49EF3}"/>
              </a:ext>
            </a:extLst>
          </p:cNvPr>
          <p:cNvPicPr/>
          <p:nvPr/>
        </p:nvPicPr>
        <p:blipFill>
          <a:blip r:embed="rId3" cstate="print"/>
          <a:stretch>
            <a:fillRect/>
          </a:stretch>
        </p:blipFill>
        <p:spPr>
          <a:xfrm>
            <a:off x="4154055" y="5454383"/>
            <a:ext cx="1074853" cy="1348271"/>
          </a:xfrm>
          <a:prstGeom prst="rect">
            <a:avLst/>
          </a:prstGeom>
        </p:spPr>
      </p:pic>
      <p:pic>
        <p:nvPicPr>
          <p:cNvPr id="6" name="object 6">
            <a:extLst>
              <a:ext uri="{FF2B5EF4-FFF2-40B4-BE49-F238E27FC236}">
                <a16:creationId xmlns:a16="http://schemas.microsoft.com/office/drawing/2014/main" id="{0EB06B09-B4F2-7873-6C36-60142B973313}"/>
              </a:ext>
            </a:extLst>
          </p:cNvPr>
          <p:cNvPicPr/>
          <p:nvPr/>
        </p:nvPicPr>
        <p:blipFill>
          <a:blip r:embed="rId4" cstate="print"/>
          <a:stretch>
            <a:fillRect/>
          </a:stretch>
        </p:blipFill>
        <p:spPr>
          <a:xfrm>
            <a:off x="8480602" y="487452"/>
            <a:ext cx="1070915" cy="1343331"/>
          </a:xfrm>
          <a:prstGeom prst="rect">
            <a:avLst/>
          </a:prstGeom>
        </p:spPr>
      </p:pic>
      <p:sp>
        <p:nvSpPr>
          <p:cNvPr id="7" name="object 7">
            <a:extLst>
              <a:ext uri="{FF2B5EF4-FFF2-40B4-BE49-F238E27FC236}">
                <a16:creationId xmlns:a16="http://schemas.microsoft.com/office/drawing/2014/main" id="{82F72ECE-1E7A-EE8D-32B7-46B9EF7855F5}"/>
              </a:ext>
            </a:extLst>
          </p:cNvPr>
          <p:cNvSpPr txBox="1"/>
          <p:nvPr/>
        </p:nvSpPr>
        <p:spPr>
          <a:xfrm>
            <a:off x="8499564" y="189878"/>
            <a:ext cx="4025900" cy="2227276"/>
          </a:xfrm>
          <a:prstGeom prst="rect">
            <a:avLst/>
          </a:prstGeom>
        </p:spPr>
        <p:txBody>
          <a:bodyPr vert="horz" wrap="square" lIns="0" tIns="12700" rIns="0" bIns="0" rtlCol="0">
            <a:spAutoFit/>
          </a:bodyPr>
          <a:lstStyle/>
          <a:p>
            <a:pPr marL="197485" indent="-184785">
              <a:lnSpc>
                <a:spcPct val="100000"/>
              </a:lnSpc>
              <a:spcBef>
                <a:spcPts val="100"/>
              </a:spcBef>
              <a:buSzPct val="109090"/>
              <a:buFont typeface="Arial"/>
              <a:buChar char="►"/>
              <a:tabLst>
                <a:tab pos="197485" algn="l"/>
              </a:tabLst>
            </a:pPr>
            <a:r>
              <a:rPr sz="1100" b="1" dirty="0">
                <a:solidFill>
                  <a:schemeClr val="accent4">
                    <a:lumMod val="75000"/>
                  </a:schemeClr>
                </a:solidFill>
                <a:latin typeface="Cambria"/>
                <a:cs typeface="Cambria"/>
              </a:rPr>
              <a:t>The</a:t>
            </a:r>
            <a:r>
              <a:rPr sz="1100" b="1" spc="-20" dirty="0">
                <a:solidFill>
                  <a:schemeClr val="accent4">
                    <a:lumMod val="75000"/>
                  </a:schemeClr>
                </a:solidFill>
                <a:latin typeface="Cambria"/>
                <a:cs typeface="Cambria"/>
              </a:rPr>
              <a:t> </a:t>
            </a:r>
            <a:r>
              <a:rPr lang="en-US" sz="1100" b="1" spc="-20" dirty="0">
                <a:solidFill>
                  <a:schemeClr val="accent4">
                    <a:lumMod val="75000"/>
                  </a:schemeClr>
                </a:solidFill>
                <a:latin typeface="Cambria"/>
                <a:cs typeface="Cambria"/>
              </a:rPr>
              <a:t>Proclamation of the Kingdom</a:t>
            </a:r>
            <a:endParaRPr sz="1100" dirty="0">
              <a:solidFill>
                <a:schemeClr val="accent4">
                  <a:lumMod val="75000"/>
                </a:schemeClr>
              </a:solidFill>
              <a:latin typeface="Cambria"/>
              <a:cs typeface="Cambria"/>
            </a:endParaRPr>
          </a:p>
          <a:p>
            <a:pPr marL="1276985" marR="5080">
              <a:lnSpc>
                <a:spcPct val="114399"/>
              </a:lnSpc>
              <a:spcBef>
                <a:spcPts val="910"/>
              </a:spcBef>
            </a:pPr>
            <a:r>
              <a:rPr lang="en-US" sz="1000" dirty="0">
                <a:latin typeface="Cambria" panose="02040503050406030204" pitchFamily="18" charset="0"/>
                <a:ea typeface="Cambria" panose="02040503050406030204" pitchFamily="18" charset="0"/>
              </a:rPr>
              <a:t> These are  Jesus’s most famous teachings, the Sermon on the mount.  Jesus travels through Galilee and teaches the good news of heaven . He performs miraculous healings and the curing of diseases . He teaches the beatitudes to the poor in spirit and to the meek , he promises the reward of Heaven . He also tells his followers that they should not hide their light but do better so others shine. I imagine that it would be exciting to see Jesus and to learn his teachings . I pray so I can grow in prudence and justice.</a:t>
            </a:r>
            <a:endParaRPr sz="1000" dirty="0">
              <a:solidFill>
                <a:schemeClr val="tx1"/>
              </a:solidFill>
              <a:latin typeface="Cambria" panose="02040503050406030204" pitchFamily="18" charset="0"/>
              <a:ea typeface="Cambria" panose="02040503050406030204" pitchFamily="18" charset="0"/>
              <a:cs typeface="Cambria"/>
            </a:endParaRPr>
          </a:p>
        </p:txBody>
      </p:sp>
      <p:pic>
        <p:nvPicPr>
          <p:cNvPr id="8" name="object 8">
            <a:extLst>
              <a:ext uri="{FF2B5EF4-FFF2-40B4-BE49-F238E27FC236}">
                <a16:creationId xmlns:a16="http://schemas.microsoft.com/office/drawing/2014/main" id="{8E9BEFB6-665C-5D64-DA1D-A3ABB66F6234}"/>
              </a:ext>
            </a:extLst>
          </p:cNvPr>
          <p:cNvPicPr/>
          <p:nvPr/>
        </p:nvPicPr>
        <p:blipFill>
          <a:blip r:embed="rId5" cstate="print"/>
          <a:stretch>
            <a:fillRect/>
          </a:stretch>
        </p:blipFill>
        <p:spPr>
          <a:xfrm>
            <a:off x="8491250" y="2974916"/>
            <a:ext cx="1093451" cy="1371600"/>
          </a:xfrm>
          <a:prstGeom prst="rect">
            <a:avLst/>
          </a:prstGeom>
        </p:spPr>
      </p:pic>
      <p:sp>
        <p:nvSpPr>
          <p:cNvPr id="9" name="object 9">
            <a:extLst>
              <a:ext uri="{FF2B5EF4-FFF2-40B4-BE49-F238E27FC236}">
                <a16:creationId xmlns:a16="http://schemas.microsoft.com/office/drawing/2014/main" id="{1AA641FF-E718-B486-ABD2-31E20ACC81DF}"/>
              </a:ext>
            </a:extLst>
          </p:cNvPr>
          <p:cNvSpPr txBox="1"/>
          <p:nvPr/>
        </p:nvSpPr>
        <p:spPr>
          <a:xfrm>
            <a:off x="8510219" y="2690317"/>
            <a:ext cx="4029075" cy="2024978"/>
          </a:xfrm>
          <a:prstGeom prst="rect">
            <a:avLst/>
          </a:prstGeom>
        </p:spPr>
        <p:txBody>
          <a:bodyPr vert="horz" wrap="square" lIns="0" tIns="13335" rIns="0" bIns="0" rtlCol="0">
            <a:spAutoFit/>
          </a:bodyPr>
          <a:lstStyle/>
          <a:p>
            <a:pPr marL="212725" indent="-200025">
              <a:lnSpc>
                <a:spcPct val="100000"/>
              </a:lnSpc>
              <a:spcBef>
                <a:spcPts val="105"/>
              </a:spcBef>
              <a:buSzPct val="109090"/>
              <a:buFont typeface="Arial"/>
              <a:buChar char="►"/>
              <a:tabLst>
                <a:tab pos="212725" algn="l"/>
              </a:tabLst>
            </a:pPr>
            <a:r>
              <a:rPr sz="1100" b="1" dirty="0">
                <a:solidFill>
                  <a:schemeClr val="accent4">
                    <a:lumMod val="75000"/>
                  </a:schemeClr>
                </a:solidFill>
                <a:latin typeface="Cambria"/>
                <a:cs typeface="Cambria"/>
              </a:rPr>
              <a:t>The</a:t>
            </a:r>
            <a:r>
              <a:rPr sz="1100" b="1" spc="-20" dirty="0">
                <a:solidFill>
                  <a:schemeClr val="accent4">
                    <a:lumMod val="75000"/>
                  </a:schemeClr>
                </a:solidFill>
                <a:latin typeface="Cambria"/>
                <a:cs typeface="Cambria"/>
              </a:rPr>
              <a:t> </a:t>
            </a:r>
            <a:r>
              <a:rPr lang="en-US" sz="1100" b="1" dirty="0">
                <a:solidFill>
                  <a:schemeClr val="accent4">
                    <a:lumMod val="75000"/>
                  </a:schemeClr>
                </a:solidFill>
                <a:latin typeface="Cambria"/>
                <a:cs typeface="Cambria"/>
              </a:rPr>
              <a:t>Transfiguration of Jesus</a:t>
            </a:r>
            <a:endParaRPr sz="1100" dirty="0">
              <a:solidFill>
                <a:schemeClr val="accent4">
                  <a:lumMod val="75000"/>
                </a:schemeClr>
              </a:solidFill>
              <a:latin typeface="Cambria"/>
              <a:cs typeface="Cambria"/>
            </a:endParaRPr>
          </a:p>
          <a:p>
            <a:pPr marL="1280160" marR="5080">
              <a:lnSpc>
                <a:spcPct val="114300"/>
              </a:lnSpc>
              <a:spcBef>
                <a:spcPts val="750"/>
              </a:spcBef>
            </a:pPr>
            <a:r>
              <a:rPr lang="en-US" sz="1000" dirty="0">
                <a:latin typeface="Cambria" panose="02040503050406030204" pitchFamily="18" charset="0"/>
                <a:ea typeface="Cambria" panose="02040503050406030204" pitchFamily="18" charset="0"/>
              </a:rPr>
              <a:t>Jesus took Peter, James, and John his brother and led them up a high mountain. As they were walking they saw a light and were dazed by it. I imagine that the disciples were afraid and confused but Jesus had told them to not be afraid and look up for that He is the messiah. They look up, and see that there was a light that told them that Jesus was the messiah. I pray that I realize fully that God is my Messiah and to look up into the light and follow it, until it leads me to Heaven.</a:t>
            </a:r>
            <a:endParaRPr sz="1000" dirty="0">
              <a:solidFill>
                <a:schemeClr val="tx1"/>
              </a:solidFill>
              <a:latin typeface="Cambria" panose="02040503050406030204" pitchFamily="18" charset="0"/>
              <a:ea typeface="Cambria" panose="02040503050406030204" pitchFamily="18" charset="0"/>
              <a:cs typeface="Cambria"/>
            </a:endParaRPr>
          </a:p>
        </p:txBody>
      </p:sp>
      <p:pic>
        <p:nvPicPr>
          <p:cNvPr id="10" name="object 10">
            <a:extLst>
              <a:ext uri="{FF2B5EF4-FFF2-40B4-BE49-F238E27FC236}">
                <a16:creationId xmlns:a16="http://schemas.microsoft.com/office/drawing/2014/main" id="{3B686934-A2A0-1D22-90FB-30F34406AAB8}"/>
              </a:ext>
            </a:extLst>
          </p:cNvPr>
          <p:cNvPicPr/>
          <p:nvPr/>
        </p:nvPicPr>
        <p:blipFill>
          <a:blip r:embed="rId6" cstate="print"/>
          <a:stretch>
            <a:fillRect/>
          </a:stretch>
        </p:blipFill>
        <p:spPr>
          <a:xfrm>
            <a:off x="8465435" y="5508921"/>
            <a:ext cx="1123939" cy="1409844"/>
          </a:xfrm>
          <a:prstGeom prst="rect">
            <a:avLst/>
          </a:prstGeom>
        </p:spPr>
      </p:pic>
      <p:sp>
        <p:nvSpPr>
          <p:cNvPr id="11" name="object 11">
            <a:extLst>
              <a:ext uri="{FF2B5EF4-FFF2-40B4-BE49-F238E27FC236}">
                <a16:creationId xmlns:a16="http://schemas.microsoft.com/office/drawing/2014/main" id="{93DC1284-6132-E726-EE87-AE67621DADD9}"/>
              </a:ext>
            </a:extLst>
          </p:cNvPr>
          <p:cNvSpPr txBox="1"/>
          <p:nvPr/>
        </p:nvSpPr>
        <p:spPr>
          <a:xfrm>
            <a:off x="8469744" y="5217337"/>
            <a:ext cx="4060825" cy="2033890"/>
          </a:xfrm>
          <a:prstGeom prst="rect">
            <a:avLst/>
          </a:prstGeom>
        </p:spPr>
        <p:txBody>
          <a:bodyPr vert="horz" wrap="square" lIns="0" tIns="12700" rIns="0" bIns="0" rtlCol="0">
            <a:spAutoFit/>
          </a:bodyPr>
          <a:lstStyle/>
          <a:p>
            <a:pPr marL="231140" indent="-218440">
              <a:lnSpc>
                <a:spcPct val="100000"/>
              </a:lnSpc>
              <a:spcBef>
                <a:spcPts val="100"/>
              </a:spcBef>
              <a:buSzPct val="104347"/>
              <a:buFont typeface="Arial"/>
              <a:buChar char="►"/>
              <a:tabLst>
                <a:tab pos="231140" algn="l"/>
              </a:tabLst>
            </a:pPr>
            <a:r>
              <a:rPr lang="en-US" sz="1150" b="1" dirty="0">
                <a:solidFill>
                  <a:schemeClr val="accent4">
                    <a:lumMod val="75000"/>
                  </a:schemeClr>
                </a:solidFill>
                <a:latin typeface="Cambria"/>
                <a:cs typeface="Cambria"/>
              </a:rPr>
              <a:t>The Institution of the Holy Eucharist</a:t>
            </a:r>
            <a:endParaRPr sz="1150" dirty="0">
              <a:solidFill>
                <a:schemeClr val="accent4">
                  <a:lumMod val="75000"/>
                </a:schemeClr>
              </a:solidFill>
              <a:latin typeface="Cambria"/>
              <a:cs typeface="Cambria"/>
            </a:endParaRPr>
          </a:p>
          <a:p>
            <a:pPr marL="1311910" marR="5080">
              <a:lnSpc>
                <a:spcPct val="114399"/>
              </a:lnSpc>
              <a:spcBef>
                <a:spcPts val="705"/>
              </a:spcBef>
            </a:pPr>
            <a:r>
              <a:rPr lang="en-US" sz="1000" dirty="0">
                <a:latin typeface="Cambria" panose="02040503050406030204" pitchFamily="18" charset="0"/>
                <a:ea typeface="Cambria" panose="02040503050406030204" pitchFamily="18" charset="0"/>
              </a:rPr>
              <a:t>It is the Passover meal in Jerusalem. Jesus and His apostles have all gathered in the upper room. When Judas betrays Jesus all are shocked that their close friend would do this. As the meal goes on Jesus institutes the Eucharist by saying “ this is my body, given up for you”. Later he says: “This is my blood given up for you”. I can imagine the shock of the apostles as they hear one of them will betray their savior.  I pray for reverence during the sacrifice of the Eucharist. </a:t>
            </a:r>
            <a:endParaRPr sz="1000" dirty="0">
              <a:solidFill>
                <a:schemeClr val="tx1"/>
              </a:solidFill>
              <a:latin typeface="Cambria" panose="02040503050406030204" pitchFamily="18" charset="0"/>
              <a:ea typeface="Cambria" panose="02040503050406030204" pitchFamily="18" charset="0"/>
              <a:cs typeface="Cambria"/>
            </a:endParaRPr>
          </a:p>
        </p:txBody>
      </p:sp>
      <p:sp>
        <p:nvSpPr>
          <p:cNvPr id="13" name="object 13">
            <a:extLst>
              <a:ext uri="{FF2B5EF4-FFF2-40B4-BE49-F238E27FC236}">
                <a16:creationId xmlns:a16="http://schemas.microsoft.com/office/drawing/2014/main" id="{8DDD5F88-1EB1-D49E-7B2E-205BF78B20AF}"/>
              </a:ext>
            </a:extLst>
          </p:cNvPr>
          <p:cNvSpPr txBox="1"/>
          <p:nvPr/>
        </p:nvSpPr>
        <p:spPr>
          <a:xfrm>
            <a:off x="5331270" y="2692196"/>
            <a:ext cx="2857791" cy="1567737"/>
          </a:xfrm>
          <a:prstGeom prst="rect">
            <a:avLst/>
          </a:prstGeom>
        </p:spPr>
        <p:txBody>
          <a:bodyPr vert="horz" wrap="square" lIns="0" tIns="13335" rIns="0" bIns="0" rtlCol="0">
            <a:spAutoFit/>
          </a:bodyPr>
          <a:lstStyle/>
          <a:p>
            <a:pPr marL="197485" indent="-184785">
              <a:lnSpc>
                <a:spcPct val="100000"/>
              </a:lnSpc>
              <a:spcBef>
                <a:spcPts val="105"/>
              </a:spcBef>
              <a:buSzPct val="109090"/>
              <a:buFont typeface="Arial"/>
              <a:buChar char="►"/>
              <a:tabLst>
                <a:tab pos="197485" algn="l"/>
              </a:tabLst>
            </a:pPr>
            <a:r>
              <a:rPr sz="1100" b="1" dirty="0">
                <a:solidFill>
                  <a:schemeClr val="accent4">
                    <a:lumMod val="75000"/>
                  </a:schemeClr>
                </a:solidFill>
                <a:latin typeface="Cambria"/>
                <a:cs typeface="Cambria"/>
              </a:rPr>
              <a:t>The</a:t>
            </a:r>
            <a:r>
              <a:rPr sz="1100" b="1" spc="-10" dirty="0">
                <a:solidFill>
                  <a:schemeClr val="accent4">
                    <a:lumMod val="75000"/>
                  </a:schemeClr>
                </a:solidFill>
                <a:latin typeface="Cambria"/>
                <a:cs typeface="Cambria"/>
              </a:rPr>
              <a:t> </a:t>
            </a:r>
            <a:r>
              <a:rPr lang="en-US" sz="1100" b="1" spc="-10" dirty="0">
                <a:solidFill>
                  <a:schemeClr val="accent4">
                    <a:lumMod val="75000"/>
                  </a:schemeClr>
                </a:solidFill>
                <a:latin typeface="Cambria"/>
                <a:cs typeface="Cambria"/>
              </a:rPr>
              <a:t>Baptism of Jesus</a:t>
            </a:r>
            <a:endParaRPr sz="1100" b="1" dirty="0">
              <a:solidFill>
                <a:schemeClr val="accent4">
                  <a:lumMod val="75000"/>
                </a:schemeClr>
              </a:solidFill>
              <a:latin typeface="Cambria"/>
              <a:cs typeface="Cambria"/>
            </a:endParaRPr>
          </a:p>
          <a:p>
            <a:endParaRPr lang="en-US" sz="1000" dirty="0">
              <a:latin typeface="Cambria" panose="02040503050406030204" pitchFamily="18" charset="0"/>
              <a:ea typeface="Cambria" panose="02040503050406030204" pitchFamily="18" charset="0"/>
            </a:endParaRPr>
          </a:p>
          <a:p>
            <a:r>
              <a:rPr lang="en-US" sz="1000" dirty="0">
                <a:latin typeface="Cambria" panose="02040503050406030204" pitchFamily="18" charset="0"/>
                <a:ea typeface="Cambria" panose="02040503050406030204" pitchFamily="18" charset="0"/>
              </a:rPr>
              <a:t>It starts off with people going to get baptized by John in the Jordan River.  After Jesus´s baptism, the sky opened up, and God spoke to him. I can imagine people thought John was Christ because of that. But he refused and led them to Jesus which was</a:t>
            </a:r>
          </a:p>
          <a:p>
            <a:r>
              <a:rPr lang="en-US" sz="1000" dirty="0">
                <a:latin typeface="Cambria" panose="02040503050406030204" pitchFamily="18" charset="0"/>
                <a:ea typeface="Cambria" panose="02040503050406030204" pitchFamily="18" charset="0"/>
              </a:rPr>
              <a:t>the right path and said that he is just spreading Jesus’s word. I pray that God will guide me</a:t>
            </a:r>
          </a:p>
          <a:p>
            <a:r>
              <a:rPr lang="en-US" sz="1000" dirty="0">
                <a:latin typeface="Cambria" panose="02040503050406030204" pitchFamily="18" charset="0"/>
                <a:ea typeface="Cambria" panose="02040503050406030204" pitchFamily="18" charset="0"/>
              </a:rPr>
              <a:t>to follow him just like John told the people to do.</a:t>
            </a:r>
          </a:p>
        </p:txBody>
      </p:sp>
      <p:sp>
        <p:nvSpPr>
          <p:cNvPr id="14" name="object 14">
            <a:extLst>
              <a:ext uri="{FF2B5EF4-FFF2-40B4-BE49-F238E27FC236}">
                <a16:creationId xmlns:a16="http://schemas.microsoft.com/office/drawing/2014/main" id="{98414900-78BD-745B-1D47-9EF37CACEBF5}"/>
              </a:ext>
            </a:extLst>
          </p:cNvPr>
          <p:cNvSpPr txBox="1"/>
          <p:nvPr/>
        </p:nvSpPr>
        <p:spPr>
          <a:xfrm>
            <a:off x="4171022" y="5148617"/>
            <a:ext cx="2760980" cy="182101"/>
          </a:xfrm>
          <a:prstGeom prst="rect">
            <a:avLst/>
          </a:prstGeom>
        </p:spPr>
        <p:txBody>
          <a:bodyPr vert="horz" wrap="square" lIns="0" tIns="12700" rIns="0" bIns="0" rtlCol="0">
            <a:spAutoFit/>
          </a:bodyPr>
          <a:lstStyle/>
          <a:p>
            <a:pPr marL="197485" indent="-184785">
              <a:lnSpc>
                <a:spcPct val="100000"/>
              </a:lnSpc>
              <a:spcBef>
                <a:spcPts val="100"/>
              </a:spcBef>
              <a:buSzPct val="109090"/>
              <a:buFont typeface="Arial"/>
              <a:buChar char="►"/>
              <a:tabLst>
                <a:tab pos="197485" algn="l"/>
              </a:tabLst>
            </a:pPr>
            <a:r>
              <a:rPr sz="1100" b="1" dirty="0">
                <a:solidFill>
                  <a:schemeClr val="accent4">
                    <a:lumMod val="75000"/>
                  </a:schemeClr>
                </a:solidFill>
                <a:latin typeface="Cambria"/>
                <a:cs typeface="Cambria"/>
              </a:rPr>
              <a:t>The </a:t>
            </a:r>
            <a:r>
              <a:rPr lang="en-US" sz="1100" b="1" spc="-10" dirty="0">
                <a:solidFill>
                  <a:schemeClr val="accent4">
                    <a:lumMod val="75000"/>
                  </a:schemeClr>
                </a:solidFill>
                <a:latin typeface="Cambria"/>
                <a:cs typeface="Cambria"/>
              </a:rPr>
              <a:t>Miracle at the Wedding of Cana</a:t>
            </a:r>
            <a:endParaRPr sz="1100" dirty="0">
              <a:solidFill>
                <a:schemeClr val="accent4">
                  <a:lumMod val="75000"/>
                </a:schemeClr>
              </a:solidFill>
              <a:latin typeface="Cambria"/>
              <a:cs typeface="Cambria"/>
            </a:endParaRPr>
          </a:p>
        </p:txBody>
      </p:sp>
      <p:sp>
        <p:nvSpPr>
          <p:cNvPr id="15" name="object 15">
            <a:extLst>
              <a:ext uri="{FF2B5EF4-FFF2-40B4-BE49-F238E27FC236}">
                <a16:creationId xmlns:a16="http://schemas.microsoft.com/office/drawing/2014/main" id="{352724B1-2CD2-70F4-0A38-A5335069DDF4}"/>
              </a:ext>
            </a:extLst>
          </p:cNvPr>
          <p:cNvSpPr txBox="1"/>
          <p:nvPr/>
        </p:nvSpPr>
        <p:spPr>
          <a:xfrm>
            <a:off x="5427779" y="5442240"/>
            <a:ext cx="2760980" cy="1577035"/>
          </a:xfrm>
          <a:prstGeom prst="rect">
            <a:avLst/>
          </a:prstGeom>
        </p:spPr>
        <p:txBody>
          <a:bodyPr vert="horz" wrap="square" lIns="0" tIns="12700" rIns="0" bIns="0" rtlCol="0">
            <a:spAutoFit/>
          </a:bodyPr>
          <a:lstStyle/>
          <a:p>
            <a:pPr marL="12700" marR="5080">
              <a:lnSpc>
                <a:spcPct val="114399"/>
              </a:lnSpc>
              <a:spcBef>
                <a:spcPts val="100"/>
              </a:spcBef>
            </a:pPr>
            <a:r>
              <a:rPr lang="en-US" sz="1000" dirty="0">
                <a:latin typeface="Cambria" panose="02040503050406030204" pitchFamily="18" charset="0"/>
                <a:ea typeface="Cambria" panose="02040503050406030204" pitchFamily="18" charset="0"/>
              </a:rPr>
              <a:t>At the wedding of Cana, Mary and Jesus were told that there wasn't any more wine. Mary told the waiter to let Jesus help them, and they did. Once he went into the room and everyone did just as Jesus asked. I imagine Jesus going into the room and performing the miracle while people watch him. Once there was enough wine for all of the people Jesus came back to Mary. I pray for Jesus' love for helping others around him.</a:t>
            </a:r>
            <a:endParaRPr sz="1000" dirty="0">
              <a:solidFill>
                <a:schemeClr val="tx1"/>
              </a:solidFill>
              <a:latin typeface="Cambria" panose="02040503050406030204" pitchFamily="18" charset="0"/>
              <a:ea typeface="Cambria" panose="02040503050406030204" pitchFamily="18" charset="0"/>
              <a:cs typeface="Cambria"/>
            </a:endParaRPr>
          </a:p>
        </p:txBody>
      </p:sp>
      <p:pic>
        <p:nvPicPr>
          <p:cNvPr id="16" name="object 16">
            <a:extLst>
              <a:ext uri="{FF2B5EF4-FFF2-40B4-BE49-F238E27FC236}">
                <a16:creationId xmlns:a16="http://schemas.microsoft.com/office/drawing/2014/main" id="{30D09929-1C62-BA4B-3D66-DD067A8E804D}"/>
              </a:ext>
            </a:extLst>
          </p:cNvPr>
          <p:cNvPicPr/>
          <p:nvPr/>
        </p:nvPicPr>
        <p:blipFill>
          <a:blip r:embed="rId7" cstate="print"/>
          <a:stretch>
            <a:fillRect/>
          </a:stretch>
        </p:blipFill>
        <p:spPr>
          <a:xfrm>
            <a:off x="178549" y="2342406"/>
            <a:ext cx="3875144" cy="4835219"/>
          </a:xfrm>
          <a:prstGeom prst="rect">
            <a:avLst/>
          </a:prstGeom>
        </p:spPr>
      </p:pic>
      <p:pic>
        <p:nvPicPr>
          <p:cNvPr id="33" name="object 33"/>
          <p:cNvPicPr/>
          <p:nvPr/>
        </p:nvPicPr>
        <p:blipFill>
          <a:blip r:embed="rId8" cstate="print"/>
          <a:stretch>
            <a:fillRect/>
          </a:stretch>
        </p:blipFill>
        <p:spPr>
          <a:xfrm>
            <a:off x="4156055" y="2974916"/>
            <a:ext cx="1072853" cy="1345775"/>
          </a:xfrm>
          <a:prstGeom prst="rect">
            <a:avLst/>
          </a:prstGeom>
        </p:spPr>
      </p:pic>
      <p:pic>
        <p:nvPicPr>
          <p:cNvPr id="22" name="object 22"/>
          <p:cNvPicPr/>
          <p:nvPr/>
        </p:nvPicPr>
        <p:blipFill>
          <a:blip r:embed="rId9" cstate="print"/>
          <a:stretch>
            <a:fillRect/>
          </a:stretch>
        </p:blipFill>
        <p:spPr>
          <a:xfrm>
            <a:off x="4154055" y="5410200"/>
            <a:ext cx="1074852" cy="1392454"/>
          </a:xfrm>
          <a:prstGeom prst="rect">
            <a:avLst/>
          </a:prstGeom>
        </p:spPr>
      </p:pic>
      <p:pic>
        <p:nvPicPr>
          <p:cNvPr id="34" name="object 34"/>
          <p:cNvPicPr/>
          <p:nvPr/>
        </p:nvPicPr>
        <p:blipFill>
          <a:blip r:embed="rId10" cstate="print"/>
          <a:stretch>
            <a:fillRect/>
          </a:stretch>
        </p:blipFill>
        <p:spPr>
          <a:xfrm>
            <a:off x="8484270" y="487452"/>
            <a:ext cx="1067247" cy="1332044"/>
          </a:xfrm>
          <a:prstGeom prst="rect">
            <a:avLst/>
          </a:prstGeom>
        </p:spPr>
      </p:pic>
      <p:pic>
        <p:nvPicPr>
          <p:cNvPr id="35" name="object 35"/>
          <p:cNvPicPr/>
          <p:nvPr/>
        </p:nvPicPr>
        <p:blipFill>
          <a:blip r:embed="rId11" cstate="print"/>
          <a:stretch>
            <a:fillRect/>
          </a:stretch>
        </p:blipFill>
        <p:spPr>
          <a:xfrm>
            <a:off x="8510219" y="2974915"/>
            <a:ext cx="1041298" cy="1371599"/>
          </a:xfrm>
          <a:prstGeom prst="rect">
            <a:avLst/>
          </a:prstGeom>
        </p:spPr>
      </p:pic>
      <p:pic>
        <p:nvPicPr>
          <p:cNvPr id="36" name="object 36"/>
          <p:cNvPicPr/>
          <p:nvPr/>
        </p:nvPicPr>
        <p:blipFill>
          <a:blip r:embed="rId12" cstate="print"/>
          <a:stretch>
            <a:fillRect/>
          </a:stretch>
        </p:blipFill>
        <p:spPr>
          <a:xfrm>
            <a:off x="8465435" y="5508920"/>
            <a:ext cx="1128248" cy="1409843"/>
          </a:xfrm>
          <a:prstGeom prst="rect">
            <a:avLst/>
          </a:prstGeom>
        </p:spPr>
      </p:pic>
      <p:pic>
        <p:nvPicPr>
          <p:cNvPr id="3074" name="Picture 2" descr="The Most Holy Name of Mary – The Fra Angelico Institute for Sacred Art">
            <a:extLst>
              <a:ext uri="{FF2B5EF4-FFF2-40B4-BE49-F238E27FC236}">
                <a16:creationId xmlns:a16="http://schemas.microsoft.com/office/drawing/2014/main" id="{0F4B871A-6467-C4F1-CD6C-AB1317A673F0}"/>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427779" y="342986"/>
            <a:ext cx="1766383" cy="2221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7007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3F52A-BB96-7BDE-4428-B95377A6304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D513FECA-59AD-ED24-5F81-D8AE194AC377}"/>
              </a:ext>
            </a:extLst>
          </p:cNvPr>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ROSARY</a:t>
            </a:r>
            <a:r>
              <a:rPr spc="-114" dirty="0"/>
              <a:t> </a:t>
            </a:r>
            <a:r>
              <a:rPr spc="-10" dirty="0"/>
              <a:t>MEDITATIONS</a:t>
            </a:r>
          </a:p>
        </p:txBody>
      </p:sp>
      <p:sp>
        <p:nvSpPr>
          <p:cNvPr id="3" name="object 3">
            <a:extLst>
              <a:ext uri="{FF2B5EF4-FFF2-40B4-BE49-F238E27FC236}">
                <a16:creationId xmlns:a16="http://schemas.microsoft.com/office/drawing/2014/main" id="{C8CBA46B-F875-6615-A5F4-C1DF3C3CB4B3}"/>
              </a:ext>
            </a:extLst>
          </p:cNvPr>
          <p:cNvSpPr txBox="1"/>
          <p:nvPr/>
        </p:nvSpPr>
        <p:spPr>
          <a:xfrm>
            <a:off x="555472" y="690448"/>
            <a:ext cx="2916555" cy="1038105"/>
          </a:xfrm>
          <a:prstGeom prst="rect">
            <a:avLst/>
          </a:prstGeom>
        </p:spPr>
        <p:txBody>
          <a:bodyPr vert="horz" wrap="square" lIns="0" tIns="12065" rIns="0" bIns="0" rtlCol="0">
            <a:spAutoFit/>
          </a:bodyPr>
          <a:lstStyle/>
          <a:p>
            <a:pPr algn="ctr">
              <a:lnSpc>
                <a:spcPts val="1255"/>
              </a:lnSpc>
              <a:spcBef>
                <a:spcPts val="95"/>
              </a:spcBef>
            </a:pPr>
            <a:r>
              <a:rPr sz="1050" spc="-10" dirty="0">
                <a:latin typeface="Cambria"/>
                <a:cs typeface="Cambria"/>
              </a:rPr>
              <a:t>written</a:t>
            </a:r>
            <a:r>
              <a:rPr sz="1050" spc="-25" dirty="0">
                <a:latin typeface="Cambria"/>
                <a:cs typeface="Cambria"/>
              </a:rPr>
              <a:t> </a:t>
            </a:r>
            <a:r>
              <a:rPr sz="1050" dirty="0">
                <a:latin typeface="Cambria"/>
                <a:cs typeface="Cambria"/>
              </a:rPr>
              <a:t>by</a:t>
            </a:r>
            <a:r>
              <a:rPr sz="1050" spc="-25" dirty="0">
                <a:latin typeface="Cambria"/>
                <a:cs typeface="Cambria"/>
              </a:rPr>
              <a:t> </a:t>
            </a:r>
            <a:r>
              <a:rPr sz="1050" dirty="0">
                <a:latin typeface="Cambria"/>
                <a:cs typeface="Cambria"/>
              </a:rPr>
              <a:t>7</a:t>
            </a:r>
            <a:r>
              <a:rPr lang="en-US" sz="1050" dirty="0">
                <a:latin typeface="Cambria"/>
                <a:cs typeface="Cambria"/>
              </a:rPr>
              <a:t>B</a:t>
            </a:r>
            <a:r>
              <a:rPr sz="1050" spc="-25" dirty="0">
                <a:latin typeface="Cambria"/>
                <a:cs typeface="Cambria"/>
              </a:rPr>
              <a:t> </a:t>
            </a:r>
            <a:r>
              <a:rPr sz="1050" dirty="0">
                <a:latin typeface="Cambria"/>
                <a:cs typeface="Cambria"/>
              </a:rPr>
              <a:t>Students</a:t>
            </a:r>
            <a:r>
              <a:rPr sz="1050" spc="-25" dirty="0">
                <a:latin typeface="Cambria"/>
                <a:cs typeface="Cambria"/>
              </a:rPr>
              <a:t> </a:t>
            </a:r>
            <a:r>
              <a:rPr sz="1050" dirty="0">
                <a:latin typeface="Cambria"/>
                <a:cs typeface="Cambria"/>
              </a:rPr>
              <a:t>of</a:t>
            </a:r>
            <a:r>
              <a:rPr sz="1050" spc="-20" dirty="0">
                <a:latin typeface="Cambria"/>
                <a:cs typeface="Cambria"/>
              </a:rPr>
              <a:t> </a:t>
            </a:r>
            <a:r>
              <a:rPr sz="1050" dirty="0">
                <a:latin typeface="Cambria"/>
                <a:cs typeface="Cambria"/>
              </a:rPr>
              <a:t>All</a:t>
            </a:r>
            <a:r>
              <a:rPr sz="1050" spc="-25" dirty="0">
                <a:latin typeface="Cambria"/>
                <a:cs typeface="Cambria"/>
              </a:rPr>
              <a:t> </a:t>
            </a:r>
            <a:r>
              <a:rPr sz="1050" dirty="0">
                <a:latin typeface="Cambria"/>
                <a:cs typeface="Cambria"/>
              </a:rPr>
              <a:t>Saints</a:t>
            </a:r>
            <a:r>
              <a:rPr sz="1050" spc="-25" dirty="0">
                <a:latin typeface="Cambria"/>
                <a:cs typeface="Cambria"/>
              </a:rPr>
              <a:t> </a:t>
            </a:r>
            <a:r>
              <a:rPr sz="1050" dirty="0">
                <a:latin typeface="Cambria"/>
                <a:cs typeface="Cambria"/>
              </a:rPr>
              <a:t>Catholic</a:t>
            </a:r>
            <a:r>
              <a:rPr sz="1050" spc="-25" dirty="0">
                <a:latin typeface="Cambria"/>
                <a:cs typeface="Cambria"/>
              </a:rPr>
              <a:t> </a:t>
            </a:r>
            <a:r>
              <a:rPr sz="1050" spc="-10" dirty="0">
                <a:latin typeface="Cambria"/>
                <a:cs typeface="Cambria"/>
              </a:rPr>
              <a:t>School</a:t>
            </a:r>
            <a:endParaRPr sz="1050" dirty="0">
              <a:latin typeface="Cambria"/>
              <a:cs typeface="Cambria"/>
            </a:endParaRPr>
          </a:p>
          <a:p>
            <a:pPr algn="ctr">
              <a:lnSpc>
                <a:spcPts val="1255"/>
              </a:lnSpc>
            </a:pPr>
            <a:r>
              <a:rPr sz="1050" dirty="0">
                <a:latin typeface="Cambria"/>
                <a:cs typeface="Cambria"/>
              </a:rPr>
              <a:t>in</a:t>
            </a:r>
            <a:r>
              <a:rPr sz="1050" spc="-10" dirty="0">
                <a:latin typeface="Cambria"/>
                <a:cs typeface="Cambria"/>
              </a:rPr>
              <a:t> </a:t>
            </a:r>
            <a:r>
              <a:rPr sz="1050" dirty="0">
                <a:latin typeface="Cambria"/>
                <a:cs typeface="Cambria"/>
              </a:rPr>
              <a:t>October</a:t>
            </a:r>
            <a:r>
              <a:rPr sz="1050" spc="-15" dirty="0">
                <a:latin typeface="Cambria"/>
                <a:cs typeface="Cambria"/>
              </a:rPr>
              <a:t> </a:t>
            </a:r>
            <a:r>
              <a:rPr sz="1050" dirty="0">
                <a:latin typeface="Cambria"/>
                <a:cs typeface="Cambria"/>
              </a:rPr>
              <a:t>of</a:t>
            </a:r>
            <a:r>
              <a:rPr sz="1050" spc="-15" dirty="0">
                <a:latin typeface="Cambria"/>
                <a:cs typeface="Cambria"/>
              </a:rPr>
              <a:t> </a:t>
            </a:r>
            <a:r>
              <a:rPr sz="1050" spc="-20" dirty="0">
                <a:latin typeface="Cambria"/>
                <a:cs typeface="Cambria"/>
              </a:rPr>
              <a:t>2025</a:t>
            </a:r>
            <a:endParaRPr sz="1050" dirty="0">
              <a:latin typeface="Cambria"/>
              <a:cs typeface="Cambria"/>
            </a:endParaRPr>
          </a:p>
          <a:p>
            <a:pPr algn="ctr">
              <a:lnSpc>
                <a:spcPct val="100000"/>
              </a:lnSpc>
              <a:spcBef>
                <a:spcPts val="490"/>
              </a:spcBef>
            </a:pPr>
            <a:r>
              <a:rPr lang="en-US" sz="2250" b="1" spc="-30" dirty="0">
                <a:solidFill>
                  <a:srgbClr val="C00000"/>
                </a:solidFill>
                <a:latin typeface="Cambria"/>
                <a:cs typeface="Cambria"/>
              </a:rPr>
              <a:t>Sorrowful</a:t>
            </a:r>
            <a:r>
              <a:rPr sz="2250" b="1" spc="-30" dirty="0">
                <a:solidFill>
                  <a:srgbClr val="C00000"/>
                </a:solidFill>
                <a:latin typeface="Cambria"/>
                <a:cs typeface="Cambria"/>
              </a:rPr>
              <a:t> </a:t>
            </a:r>
            <a:r>
              <a:rPr sz="2250" b="1" spc="-10" dirty="0">
                <a:solidFill>
                  <a:srgbClr val="C00000"/>
                </a:solidFill>
                <a:latin typeface="Cambria"/>
                <a:cs typeface="Cambria"/>
              </a:rPr>
              <a:t>Mysteries</a:t>
            </a:r>
            <a:endParaRPr sz="2250" dirty="0">
              <a:solidFill>
                <a:srgbClr val="C00000"/>
              </a:solidFill>
              <a:latin typeface="Cambria"/>
              <a:cs typeface="Cambria"/>
            </a:endParaRPr>
          </a:p>
          <a:p>
            <a:pPr algn="ctr">
              <a:lnSpc>
                <a:spcPct val="100000"/>
              </a:lnSpc>
              <a:spcBef>
                <a:spcPts val="990"/>
              </a:spcBef>
            </a:pPr>
            <a:r>
              <a:rPr lang="en-US" sz="1000" b="1" dirty="0">
                <a:latin typeface="Cambria"/>
                <a:cs typeface="Cambria"/>
              </a:rPr>
              <a:t>Tuesday and Friday</a:t>
            </a:r>
            <a:endParaRPr sz="1000" dirty="0">
              <a:latin typeface="Cambria"/>
              <a:cs typeface="Cambria"/>
            </a:endParaRPr>
          </a:p>
        </p:txBody>
      </p:sp>
      <p:pic>
        <p:nvPicPr>
          <p:cNvPr id="4" name="object 4">
            <a:extLst>
              <a:ext uri="{FF2B5EF4-FFF2-40B4-BE49-F238E27FC236}">
                <a16:creationId xmlns:a16="http://schemas.microsoft.com/office/drawing/2014/main" id="{F9B67509-8519-7C4E-088D-BA544F8EF680}"/>
              </a:ext>
            </a:extLst>
          </p:cNvPr>
          <p:cNvPicPr/>
          <p:nvPr/>
        </p:nvPicPr>
        <p:blipFill>
          <a:blip r:embed="rId2" cstate="print"/>
          <a:stretch>
            <a:fillRect/>
          </a:stretch>
        </p:blipFill>
        <p:spPr>
          <a:xfrm>
            <a:off x="4157712" y="2987205"/>
            <a:ext cx="1072854" cy="1345775"/>
          </a:xfrm>
          <a:prstGeom prst="rect">
            <a:avLst/>
          </a:prstGeom>
        </p:spPr>
      </p:pic>
      <p:pic>
        <p:nvPicPr>
          <p:cNvPr id="5" name="object 5">
            <a:extLst>
              <a:ext uri="{FF2B5EF4-FFF2-40B4-BE49-F238E27FC236}">
                <a16:creationId xmlns:a16="http://schemas.microsoft.com/office/drawing/2014/main" id="{98B7A4E3-2590-36DF-9037-A9086A940F39}"/>
              </a:ext>
            </a:extLst>
          </p:cNvPr>
          <p:cNvPicPr/>
          <p:nvPr/>
        </p:nvPicPr>
        <p:blipFill>
          <a:blip r:embed="rId3" cstate="print"/>
          <a:stretch>
            <a:fillRect/>
          </a:stretch>
        </p:blipFill>
        <p:spPr>
          <a:xfrm>
            <a:off x="4154055" y="5454383"/>
            <a:ext cx="1074853" cy="1348271"/>
          </a:xfrm>
          <a:prstGeom prst="rect">
            <a:avLst/>
          </a:prstGeom>
        </p:spPr>
      </p:pic>
      <p:pic>
        <p:nvPicPr>
          <p:cNvPr id="6" name="object 6">
            <a:extLst>
              <a:ext uri="{FF2B5EF4-FFF2-40B4-BE49-F238E27FC236}">
                <a16:creationId xmlns:a16="http://schemas.microsoft.com/office/drawing/2014/main" id="{73BF1391-7B6A-4BD9-208B-DD31EE57DB77}"/>
              </a:ext>
            </a:extLst>
          </p:cNvPr>
          <p:cNvPicPr/>
          <p:nvPr/>
        </p:nvPicPr>
        <p:blipFill>
          <a:blip r:embed="rId4" cstate="print"/>
          <a:stretch>
            <a:fillRect/>
          </a:stretch>
        </p:blipFill>
        <p:spPr>
          <a:xfrm>
            <a:off x="8480602" y="487452"/>
            <a:ext cx="1070915" cy="1343331"/>
          </a:xfrm>
          <a:prstGeom prst="rect">
            <a:avLst/>
          </a:prstGeom>
        </p:spPr>
      </p:pic>
      <p:sp>
        <p:nvSpPr>
          <p:cNvPr id="7" name="object 7">
            <a:extLst>
              <a:ext uri="{FF2B5EF4-FFF2-40B4-BE49-F238E27FC236}">
                <a16:creationId xmlns:a16="http://schemas.microsoft.com/office/drawing/2014/main" id="{63E59294-32B7-DAA9-4834-EE4DA68D7D6D}"/>
              </a:ext>
            </a:extLst>
          </p:cNvPr>
          <p:cNvSpPr txBox="1"/>
          <p:nvPr/>
        </p:nvSpPr>
        <p:spPr>
          <a:xfrm>
            <a:off x="8406162" y="189878"/>
            <a:ext cx="4119302" cy="2037161"/>
          </a:xfrm>
          <a:prstGeom prst="rect">
            <a:avLst/>
          </a:prstGeom>
        </p:spPr>
        <p:txBody>
          <a:bodyPr vert="horz" wrap="square" lIns="0" tIns="12700" rIns="0" bIns="0" rtlCol="0">
            <a:spAutoFit/>
          </a:bodyPr>
          <a:lstStyle/>
          <a:p>
            <a:pPr marL="197485" indent="-184785">
              <a:lnSpc>
                <a:spcPct val="100000"/>
              </a:lnSpc>
              <a:spcBef>
                <a:spcPts val="100"/>
              </a:spcBef>
              <a:buSzPct val="109090"/>
              <a:buFont typeface="Arial"/>
              <a:buChar char="►"/>
              <a:tabLst>
                <a:tab pos="197485" algn="l"/>
              </a:tabLst>
            </a:pPr>
            <a:r>
              <a:rPr sz="1100" b="1" dirty="0">
                <a:solidFill>
                  <a:srgbClr val="C00000"/>
                </a:solidFill>
                <a:latin typeface="Cambria"/>
                <a:cs typeface="Cambria"/>
              </a:rPr>
              <a:t>The</a:t>
            </a:r>
            <a:r>
              <a:rPr sz="1100" b="1" spc="-20" dirty="0">
                <a:solidFill>
                  <a:srgbClr val="C00000"/>
                </a:solidFill>
                <a:latin typeface="Cambria"/>
                <a:cs typeface="Cambria"/>
              </a:rPr>
              <a:t> </a:t>
            </a:r>
            <a:r>
              <a:rPr lang="en-US" sz="1100" b="1" spc="-20" dirty="0">
                <a:solidFill>
                  <a:srgbClr val="C00000"/>
                </a:solidFill>
                <a:latin typeface="Cambria"/>
                <a:cs typeface="Cambria"/>
              </a:rPr>
              <a:t>Crowning of Thorns</a:t>
            </a:r>
            <a:endParaRPr sz="1100" dirty="0">
              <a:solidFill>
                <a:srgbClr val="C00000"/>
              </a:solidFill>
              <a:latin typeface="Cambria"/>
              <a:cs typeface="Cambria"/>
            </a:endParaRPr>
          </a:p>
          <a:p>
            <a:pPr marL="1276985" marR="5080">
              <a:lnSpc>
                <a:spcPct val="114399"/>
              </a:lnSpc>
              <a:spcBef>
                <a:spcPts val="910"/>
              </a:spcBef>
            </a:pPr>
            <a:r>
              <a:rPr lang="en-US" sz="1000" dirty="0">
                <a:latin typeface="Cambria" panose="02040503050406030204" pitchFamily="18" charset="0"/>
                <a:ea typeface="Cambria" panose="02040503050406030204" pitchFamily="18" charset="0"/>
              </a:rPr>
              <a:t>The Roman soldiers placed a Crown of Thorns on Jesus' head, mocking him as king. I imagine the pain Jesus feels as the blood is dripping down his face and the soldiers are laughing at him. His patience reminds me of how hard it is to stay calm when others hurt our feelings. I pray for patience when I'm upset, for the strength to stand up for others when they're being treated unfairly. Also for a forgiving heart like Jesus' as he was never mad at the soldiers for doing what they did.</a:t>
            </a:r>
            <a:endParaRPr sz="1000" dirty="0">
              <a:solidFill>
                <a:schemeClr val="tx1"/>
              </a:solidFill>
              <a:latin typeface="Cambria" panose="02040503050406030204" pitchFamily="18" charset="0"/>
              <a:ea typeface="Cambria" panose="02040503050406030204" pitchFamily="18" charset="0"/>
              <a:cs typeface="Cambria"/>
            </a:endParaRPr>
          </a:p>
        </p:txBody>
      </p:sp>
      <p:pic>
        <p:nvPicPr>
          <p:cNvPr id="8" name="object 8">
            <a:extLst>
              <a:ext uri="{FF2B5EF4-FFF2-40B4-BE49-F238E27FC236}">
                <a16:creationId xmlns:a16="http://schemas.microsoft.com/office/drawing/2014/main" id="{838AF346-70CF-AA82-A0E3-9C4F3EDD2D81}"/>
              </a:ext>
            </a:extLst>
          </p:cNvPr>
          <p:cNvPicPr/>
          <p:nvPr/>
        </p:nvPicPr>
        <p:blipFill>
          <a:blip r:embed="rId5" cstate="print"/>
          <a:stretch>
            <a:fillRect/>
          </a:stretch>
        </p:blipFill>
        <p:spPr>
          <a:xfrm>
            <a:off x="8491250" y="2974916"/>
            <a:ext cx="1093451" cy="1371600"/>
          </a:xfrm>
          <a:prstGeom prst="rect">
            <a:avLst/>
          </a:prstGeom>
        </p:spPr>
      </p:pic>
      <p:sp>
        <p:nvSpPr>
          <p:cNvPr id="9" name="object 9">
            <a:extLst>
              <a:ext uri="{FF2B5EF4-FFF2-40B4-BE49-F238E27FC236}">
                <a16:creationId xmlns:a16="http://schemas.microsoft.com/office/drawing/2014/main" id="{40782CF4-5B67-D510-1A63-DBCEF29FAEAE}"/>
              </a:ext>
            </a:extLst>
          </p:cNvPr>
          <p:cNvSpPr txBox="1"/>
          <p:nvPr/>
        </p:nvSpPr>
        <p:spPr>
          <a:xfrm>
            <a:off x="8406163" y="2690317"/>
            <a:ext cx="4014438" cy="1849545"/>
          </a:xfrm>
          <a:prstGeom prst="rect">
            <a:avLst/>
          </a:prstGeom>
        </p:spPr>
        <p:txBody>
          <a:bodyPr vert="horz" wrap="square" lIns="0" tIns="13335" rIns="0" bIns="0" rtlCol="0">
            <a:spAutoFit/>
          </a:bodyPr>
          <a:lstStyle/>
          <a:p>
            <a:pPr marL="212725" indent="-200025">
              <a:lnSpc>
                <a:spcPct val="100000"/>
              </a:lnSpc>
              <a:spcBef>
                <a:spcPts val="105"/>
              </a:spcBef>
              <a:buSzPct val="109090"/>
              <a:buFont typeface="Arial"/>
              <a:buChar char="►"/>
              <a:tabLst>
                <a:tab pos="212725" algn="l"/>
              </a:tabLst>
            </a:pPr>
            <a:r>
              <a:rPr lang="en-US" sz="1100" b="1" dirty="0">
                <a:solidFill>
                  <a:srgbClr val="C00000"/>
                </a:solidFill>
                <a:latin typeface="Cambria"/>
                <a:cs typeface="Cambria"/>
              </a:rPr>
              <a:t>Jesus Carrying His Cross</a:t>
            </a:r>
            <a:endParaRPr sz="1100" dirty="0">
              <a:solidFill>
                <a:srgbClr val="C00000"/>
              </a:solidFill>
              <a:latin typeface="Cambria"/>
              <a:cs typeface="Cambria"/>
            </a:endParaRPr>
          </a:p>
          <a:p>
            <a:pPr marL="1280160" marR="5080">
              <a:lnSpc>
                <a:spcPct val="114300"/>
              </a:lnSpc>
              <a:spcBef>
                <a:spcPts val="750"/>
              </a:spcBef>
            </a:pPr>
            <a:r>
              <a:rPr lang="en-US" sz="1000" dirty="0">
                <a:latin typeface="Cambria" panose="02040503050406030204" pitchFamily="18" charset="0"/>
                <a:ea typeface="Cambria" panose="02040503050406030204" pitchFamily="18" charset="0"/>
              </a:rPr>
              <a:t>Jesus carried and died for our sins on the cross. He walked with the cross on his shoulders along with two other men. I imagine the women weeping for Jesus as they watch him carry the cross. Though Christ says to not weep for him but themselves. One of the men on the cross called "criminals" tell Jesus "remember me when you come into your kingdom" I pray Jesus knows me in heaven and I can be with him eternally in his kingdom.</a:t>
            </a:r>
            <a:endParaRPr sz="1000" dirty="0">
              <a:solidFill>
                <a:schemeClr val="tx1"/>
              </a:solidFill>
              <a:latin typeface="Cambria" panose="02040503050406030204" pitchFamily="18" charset="0"/>
              <a:ea typeface="Cambria" panose="02040503050406030204" pitchFamily="18" charset="0"/>
              <a:cs typeface="Cambria"/>
            </a:endParaRPr>
          </a:p>
        </p:txBody>
      </p:sp>
      <p:pic>
        <p:nvPicPr>
          <p:cNvPr id="10" name="object 10">
            <a:extLst>
              <a:ext uri="{FF2B5EF4-FFF2-40B4-BE49-F238E27FC236}">
                <a16:creationId xmlns:a16="http://schemas.microsoft.com/office/drawing/2014/main" id="{4C94B9DF-379F-0D55-5853-1BB524548192}"/>
              </a:ext>
            </a:extLst>
          </p:cNvPr>
          <p:cNvPicPr/>
          <p:nvPr/>
        </p:nvPicPr>
        <p:blipFill>
          <a:blip r:embed="rId6" cstate="print"/>
          <a:stretch>
            <a:fillRect/>
          </a:stretch>
        </p:blipFill>
        <p:spPr>
          <a:xfrm>
            <a:off x="8465435" y="5508921"/>
            <a:ext cx="1123939" cy="1409844"/>
          </a:xfrm>
          <a:prstGeom prst="rect">
            <a:avLst/>
          </a:prstGeom>
        </p:spPr>
      </p:pic>
      <p:sp>
        <p:nvSpPr>
          <p:cNvPr id="11" name="object 11">
            <a:extLst>
              <a:ext uri="{FF2B5EF4-FFF2-40B4-BE49-F238E27FC236}">
                <a16:creationId xmlns:a16="http://schemas.microsoft.com/office/drawing/2014/main" id="{CC084F8D-9490-EAD2-F370-90C8EDF3E0C8}"/>
              </a:ext>
            </a:extLst>
          </p:cNvPr>
          <p:cNvSpPr txBox="1"/>
          <p:nvPr/>
        </p:nvSpPr>
        <p:spPr>
          <a:xfrm>
            <a:off x="8406162" y="5217337"/>
            <a:ext cx="4166838" cy="1843774"/>
          </a:xfrm>
          <a:prstGeom prst="rect">
            <a:avLst/>
          </a:prstGeom>
        </p:spPr>
        <p:txBody>
          <a:bodyPr vert="horz" wrap="square" lIns="0" tIns="12700" rIns="0" bIns="0" rtlCol="0">
            <a:spAutoFit/>
          </a:bodyPr>
          <a:lstStyle/>
          <a:p>
            <a:pPr marL="231140" indent="-218440">
              <a:lnSpc>
                <a:spcPct val="100000"/>
              </a:lnSpc>
              <a:spcBef>
                <a:spcPts val="100"/>
              </a:spcBef>
              <a:buSzPct val="104347"/>
              <a:buFont typeface="Arial"/>
              <a:buChar char="►"/>
              <a:tabLst>
                <a:tab pos="231140" algn="l"/>
              </a:tabLst>
            </a:pPr>
            <a:r>
              <a:rPr lang="en-US" sz="1150" b="1" dirty="0">
                <a:solidFill>
                  <a:srgbClr val="C00000"/>
                </a:solidFill>
                <a:latin typeface="Cambria"/>
                <a:cs typeface="Cambria"/>
              </a:rPr>
              <a:t>The Crucifixion and Death of Jesus</a:t>
            </a:r>
            <a:endParaRPr sz="1150" dirty="0">
              <a:solidFill>
                <a:srgbClr val="C00000"/>
              </a:solidFill>
              <a:latin typeface="Cambria"/>
              <a:cs typeface="Cambria"/>
            </a:endParaRPr>
          </a:p>
          <a:p>
            <a:pPr marL="1311910" marR="5080">
              <a:lnSpc>
                <a:spcPct val="114399"/>
              </a:lnSpc>
              <a:spcBef>
                <a:spcPts val="705"/>
              </a:spcBef>
            </a:pPr>
            <a:r>
              <a:rPr lang="en-US" sz="1000" dirty="0">
                <a:latin typeface="Cambria" panose="02040503050406030204" pitchFamily="18" charset="0"/>
                <a:ea typeface="Cambria" panose="02040503050406030204" pitchFamily="18" charset="0"/>
              </a:rPr>
              <a:t>They took Him to Golgotha and gave Jesus wine to drink but he did not accept it. They crucified and divided his garments and wrote above his head “King of the Jews.” On the ground people were saying He should come off the cross and He saved others but not himself. How I could imagine this is Jesus on the cross with people on the ground mocking him. I pray that I can get in a deeper relationship with Jesus and God. </a:t>
            </a:r>
            <a:endParaRPr sz="1000" dirty="0">
              <a:solidFill>
                <a:schemeClr val="tx1"/>
              </a:solidFill>
              <a:latin typeface="Cambria" panose="02040503050406030204" pitchFamily="18" charset="0"/>
              <a:ea typeface="Cambria" panose="02040503050406030204" pitchFamily="18" charset="0"/>
              <a:cs typeface="Cambria"/>
            </a:endParaRPr>
          </a:p>
        </p:txBody>
      </p:sp>
      <p:pic>
        <p:nvPicPr>
          <p:cNvPr id="12" name="object 12">
            <a:extLst>
              <a:ext uri="{FF2B5EF4-FFF2-40B4-BE49-F238E27FC236}">
                <a16:creationId xmlns:a16="http://schemas.microsoft.com/office/drawing/2014/main" id="{F57AD1FB-D719-4453-6AD1-61CAEB38B35D}"/>
              </a:ext>
            </a:extLst>
          </p:cNvPr>
          <p:cNvPicPr/>
          <p:nvPr/>
        </p:nvPicPr>
        <p:blipFill>
          <a:blip r:embed="rId7" cstate="print"/>
          <a:stretch>
            <a:fillRect/>
          </a:stretch>
        </p:blipFill>
        <p:spPr>
          <a:xfrm>
            <a:off x="5301792" y="246956"/>
            <a:ext cx="1952081" cy="2443361"/>
          </a:xfrm>
          <a:prstGeom prst="rect">
            <a:avLst/>
          </a:prstGeom>
        </p:spPr>
      </p:pic>
      <p:sp>
        <p:nvSpPr>
          <p:cNvPr id="13" name="object 13">
            <a:extLst>
              <a:ext uri="{FF2B5EF4-FFF2-40B4-BE49-F238E27FC236}">
                <a16:creationId xmlns:a16="http://schemas.microsoft.com/office/drawing/2014/main" id="{B879C856-6FA8-602A-2841-F02757538C4E}"/>
              </a:ext>
            </a:extLst>
          </p:cNvPr>
          <p:cNvSpPr txBox="1"/>
          <p:nvPr/>
        </p:nvSpPr>
        <p:spPr>
          <a:xfrm>
            <a:off x="4147286" y="2692196"/>
            <a:ext cx="4041775" cy="1862369"/>
          </a:xfrm>
          <a:prstGeom prst="rect">
            <a:avLst/>
          </a:prstGeom>
        </p:spPr>
        <p:txBody>
          <a:bodyPr vert="horz" wrap="square" lIns="0" tIns="13335" rIns="0" bIns="0" rtlCol="0">
            <a:spAutoFit/>
          </a:bodyPr>
          <a:lstStyle/>
          <a:p>
            <a:pPr marL="197485" indent="-184785">
              <a:lnSpc>
                <a:spcPct val="100000"/>
              </a:lnSpc>
              <a:spcBef>
                <a:spcPts val="105"/>
              </a:spcBef>
              <a:buSzPct val="109090"/>
              <a:buFont typeface="Arial"/>
              <a:buChar char="►"/>
              <a:tabLst>
                <a:tab pos="197485" algn="l"/>
              </a:tabLst>
            </a:pPr>
            <a:r>
              <a:rPr sz="1100" b="1" dirty="0">
                <a:solidFill>
                  <a:srgbClr val="C00000"/>
                </a:solidFill>
                <a:latin typeface="Cambria"/>
                <a:cs typeface="Cambria"/>
              </a:rPr>
              <a:t>The</a:t>
            </a:r>
            <a:r>
              <a:rPr sz="1100" b="1" spc="-10" dirty="0">
                <a:solidFill>
                  <a:srgbClr val="C00000"/>
                </a:solidFill>
                <a:latin typeface="Cambria"/>
                <a:cs typeface="Cambria"/>
              </a:rPr>
              <a:t> </a:t>
            </a:r>
            <a:r>
              <a:rPr lang="en-US" sz="1100" b="1" spc="-10" dirty="0">
                <a:solidFill>
                  <a:srgbClr val="C00000"/>
                </a:solidFill>
                <a:latin typeface="Cambria"/>
                <a:cs typeface="Cambria"/>
              </a:rPr>
              <a:t>Agony in the Garden</a:t>
            </a:r>
            <a:endParaRPr sz="1100" dirty="0">
              <a:solidFill>
                <a:srgbClr val="C00000"/>
              </a:solidFill>
              <a:latin typeface="Cambria"/>
              <a:cs typeface="Cambria"/>
            </a:endParaRPr>
          </a:p>
          <a:p>
            <a:pPr marL="1292860" marR="5080">
              <a:lnSpc>
                <a:spcPct val="114300"/>
              </a:lnSpc>
              <a:spcBef>
                <a:spcPts val="875"/>
              </a:spcBef>
            </a:pPr>
            <a:r>
              <a:rPr lang="en-US" sz="1000" dirty="0">
                <a:latin typeface="Cambria" panose="02040503050406030204" pitchFamily="18" charset="0"/>
                <a:ea typeface="Cambria" panose="02040503050406030204" pitchFamily="18" charset="0"/>
              </a:rPr>
              <a:t>Jesus knows that He will be betrayed. He knows that hours of anguish and miserable suffering lie in wait. He prays to His father, asking if there is another way. But He also yields His own desires to the will of the Father. I imagine the determination in His eyes as He thinks about His mission. Jesus’ bravery shows us that God has a purpose for everything. I pray that I can have the courage to do what is right even when I am scared.</a:t>
            </a:r>
            <a:endParaRPr sz="1000" dirty="0">
              <a:solidFill>
                <a:schemeClr val="tx1"/>
              </a:solidFill>
              <a:latin typeface="Cambria" panose="02040503050406030204" pitchFamily="18" charset="0"/>
              <a:ea typeface="Cambria" panose="02040503050406030204" pitchFamily="18" charset="0"/>
              <a:cs typeface="Cambria"/>
            </a:endParaRPr>
          </a:p>
        </p:txBody>
      </p:sp>
      <p:sp>
        <p:nvSpPr>
          <p:cNvPr id="14" name="object 14">
            <a:extLst>
              <a:ext uri="{FF2B5EF4-FFF2-40B4-BE49-F238E27FC236}">
                <a16:creationId xmlns:a16="http://schemas.microsoft.com/office/drawing/2014/main" id="{45F57194-C733-0315-D060-99D028994291}"/>
              </a:ext>
            </a:extLst>
          </p:cNvPr>
          <p:cNvSpPr txBox="1"/>
          <p:nvPr/>
        </p:nvSpPr>
        <p:spPr>
          <a:xfrm>
            <a:off x="4171022" y="5148617"/>
            <a:ext cx="2760980" cy="182101"/>
          </a:xfrm>
          <a:prstGeom prst="rect">
            <a:avLst/>
          </a:prstGeom>
        </p:spPr>
        <p:txBody>
          <a:bodyPr vert="horz" wrap="square" lIns="0" tIns="12700" rIns="0" bIns="0" rtlCol="0">
            <a:spAutoFit/>
          </a:bodyPr>
          <a:lstStyle/>
          <a:p>
            <a:pPr marL="197485" indent="-184785">
              <a:lnSpc>
                <a:spcPct val="100000"/>
              </a:lnSpc>
              <a:spcBef>
                <a:spcPts val="100"/>
              </a:spcBef>
              <a:buSzPct val="109090"/>
              <a:buFont typeface="Arial"/>
              <a:buChar char="►"/>
              <a:tabLst>
                <a:tab pos="197485" algn="l"/>
              </a:tabLst>
            </a:pPr>
            <a:r>
              <a:rPr sz="1100" b="1" dirty="0">
                <a:solidFill>
                  <a:srgbClr val="C00000"/>
                </a:solidFill>
                <a:latin typeface="Cambria"/>
                <a:cs typeface="Cambria"/>
              </a:rPr>
              <a:t>The </a:t>
            </a:r>
            <a:r>
              <a:rPr lang="en-US" sz="1100" b="1" spc="-10" dirty="0">
                <a:solidFill>
                  <a:srgbClr val="C00000"/>
                </a:solidFill>
                <a:latin typeface="Cambria"/>
                <a:cs typeface="Cambria"/>
              </a:rPr>
              <a:t>Scourging at the Pillar</a:t>
            </a:r>
            <a:endParaRPr sz="1100" dirty="0">
              <a:solidFill>
                <a:srgbClr val="C00000"/>
              </a:solidFill>
              <a:latin typeface="Cambria"/>
              <a:cs typeface="Cambria"/>
            </a:endParaRPr>
          </a:p>
        </p:txBody>
      </p:sp>
      <p:sp>
        <p:nvSpPr>
          <p:cNvPr id="15" name="object 15">
            <a:extLst>
              <a:ext uri="{FF2B5EF4-FFF2-40B4-BE49-F238E27FC236}">
                <a16:creationId xmlns:a16="http://schemas.microsoft.com/office/drawing/2014/main" id="{B8E7ECA0-695D-E108-52CE-E05643C8C096}"/>
              </a:ext>
            </a:extLst>
          </p:cNvPr>
          <p:cNvSpPr txBox="1"/>
          <p:nvPr/>
        </p:nvSpPr>
        <p:spPr>
          <a:xfrm>
            <a:off x="5329270" y="5442240"/>
            <a:ext cx="2976530" cy="1397819"/>
          </a:xfrm>
          <a:prstGeom prst="rect">
            <a:avLst/>
          </a:prstGeom>
        </p:spPr>
        <p:txBody>
          <a:bodyPr vert="horz" wrap="square" lIns="0" tIns="12700" rIns="0" bIns="0" rtlCol="0">
            <a:spAutoFit/>
          </a:bodyPr>
          <a:lstStyle/>
          <a:p>
            <a:pPr marL="12700" marR="5080">
              <a:lnSpc>
                <a:spcPct val="100000"/>
              </a:lnSpc>
              <a:spcBef>
                <a:spcPts val="100"/>
              </a:spcBef>
            </a:pPr>
            <a:r>
              <a:rPr lang="en-US" sz="1000" dirty="0">
                <a:latin typeface="Cambria" panose="02040503050406030204" pitchFamily="18" charset="0"/>
                <a:ea typeface="Cambria" panose="02040503050406030204" pitchFamily="18" charset="0"/>
              </a:rPr>
              <a:t>They brought Jesus from Caiaphas to the praetorium. It was the morning.  They themselves didn't go to the praetorium. I can picture Jesus being brave and calm even when there are people yelling “Crucify him”. I pray that God will help me grow in courage because courage can help during tests, homework or getting through class. Sometimes I don't have the courage to finish my homework in school but, I need to start building courage for that.</a:t>
            </a:r>
            <a:endParaRPr sz="1000" dirty="0">
              <a:solidFill>
                <a:schemeClr val="tx1"/>
              </a:solidFill>
              <a:latin typeface="Cambria" panose="02040503050406030204" pitchFamily="18" charset="0"/>
              <a:ea typeface="Cambria" panose="02040503050406030204" pitchFamily="18" charset="0"/>
              <a:cs typeface="Cambria"/>
            </a:endParaRPr>
          </a:p>
        </p:txBody>
      </p:sp>
      <p:pic>
        <p:nvPicPr>
          <p:cNvPr id="16" name="object 16">
            <a:extLst>
              <a:ext uri="{FF2B5EF4-FFF2-40B4-BE49-F238E27FC236}">
                <a16:creationId xmlns:a16="http://schemas.microsoft.com/office/drawing/2014/main" id="{CBAB6434-2D9B-DA11-0FB0-C47C8C0D7FD3}"/>
              </a:ext>
            </a:extLst>
          </p:cNvPr>
          <p:cNvPicPr/>
          <p:nvPr/>
        </p:nvPicPr>
        <p:blipFill>
          <a:blip r:embed="rId8" cstate="print"/>
          <a:stretch>
            <a:fillRect/>
          </a:stretch>
        </p:blipFill>
        <p:spPr>
          <a:xfrm>
            <a:off x="178549" y="2342406"/>
            <a:ext cx="3875144" cy="4835219"/>
          </a:xfrm>
          <a:prstGeom prst="rect">
            <a:avLst/>
          </a:prstGeom>
        </p:spPr>
      </p:pic>
      <p:pic>
        <p:nvPicPr>
          <p:cNvPr id="33" name="object 33">
            <a:extLst>
              <a:ext uri="{FF2B5EF4-FFF2-40B4-BE49-F238E27FC236}">
                <a16:creationId xmlns:a16="http://schemas.microsoft.com/office/drawing/2014/main" id="{7C858FE7-0265-DF7D-CC91-21BF74F590F4}"/>
              </a:ext>
            </a:extLst>
          </p:cNvPr>
          <p:cNvPicPr/>
          <p:nvPr/>
        </p:nvPicPr>
        <p:blipFill>
          <a:blip r:embed="rId9" cstate="print"/>
          <a:stretch>
            <a:fillRect/>
          </a:stretch>
        </p:blipFill>
        <p:spPr>
          <a:xfrm>
            <a:off x="4156055" y="2974916"/>
            <a:ext cx="1072853" cy="1345775"/>
          </a:xfrm>
          <a:prstGeom prst="rect">
            <a:avLst/>
          </a:prstGeom>
        </p:spPr>
      </p:pic>
      <p:pic>
        <p:nvPicPr>
          <p:cNvPr id="22" name="object 22">
            <a:extLst>
              <a:ext uri="{FF2B5EF4-FFF2-40B4-BE49-F238E27FC236}">
                <a16:creationId xmlns:a16="http://schemas.microsoft.com/office/drawing/2014/main" id="{7F9AB50E-4A72-95A7-4694-E4EFACE40DB7}"/>
              </a:ext>
            </a:extLst>
          </p:cNvPr>
          <p:cNvPicPr/>
          <p:nvPr/>
        </p:nvPicPr>
        <p:blipFill>
          <a:blip r:embed="rId10" cstate="print"/>
          <a:stretch>
            <a:fillRect/>
          </a:stretch>
        </p:blipFill>
        <p:spPr>
          <a:xfrm>
            <a:off x="4154055" y="5454383"/>
            <a:ext cx="1074852" cy="1348271"/>
          </a:xfrm>
          <a:prstGeom prst="rect">
            <a:avLst/>
          </a:prstGeom>
        </p:spPr>
      </p:pic>
      <p:pic>
        <p:nvPicPr>
          <p:cNvPr id="17" name="object 28">
            <a:extLst>
              <a:ext uri="{FF2B5EF4-FFF2-40B4-BE49-F238E27FC236}">
                <a16:creationId xmlns:a16="http://schemas.microsoft.com/office/drawing/2014/main" id="{EAFD30BF-E2B0-2C98-A844-B42920A89AB2}"/>
              </a:ext>
            </a:extLst>
          </p:cNvPr>
          <p:cNvPicPr/>
          <p:nvPr/>
        </p:nvPicPr>
        <p:blipFill>
          <a:blip r:embed="rId11" cstate="print"/>
          <a:stretch>
            <a:fillRect/>
          </a:stretch>
        </p:blipFill>
        <p:spPr>
          <a:xfrm>
            <a:off x="4154055" y="2962627"/>
            <a:ext cx="1074852" cy="1370353"/>
          </a:xfrm>
          <a:prstGeom prst="rect">
            <a:avLst/>
          </a:prstGeom>
        </p:spPr>
      </p:pic>
      <p:pic>
        <p:nvPicPr>
          <p:cNvPr id="18" name="object 29">
            <a:extLst>
              <a:ext uri="{FF2B5EF4-FFF2-40B4-BE49-F238E27FC236}">
                <a16:creationId xmlns:a16="http://schemas.microsoft.com/office/drawing/2014/main" id="{6580D223-CBD0-F9D4-60F0-17AB6F34CDF6}"/>
              </a:ext>
            </a:extLst>
          </p:cNvPr>
          <p:cNvPicPr/>
          <p:nvPr/>
        </p:nvPicPr>
        <p:blipFill>
          <a:blip r:embed="rId12" cstate="print"/>
          <a:stretch>
            <a:fillRect/>
          </a:stretch>
        </p:blipFill>
        <p:spPr>
          <a:xfrm>
            <a:off x="4147286" y="5442240"/>
            <a:ext cx="1074852" cy="1348271"/>
          </a:xfrm>
          <a:prstGeom prst="rect">
            <a:avLst/>
          </a:prstGeom>
        </p:spPr>
      </p:pic>
      <p:pic>
        <p:nvPicPr>
          <p:cNvPr id="19" name="object 30">
            <a:extLst>
              <a:ext uri="{FF2B5EF4-FFF2-40B4-BE49-F238E27FC236}">
                <a16:creationId xmlns:a16="http://schemas.microsoft.com/office/drawing/2014/main" id="{F7F3D68C-5108-6B9C-9DF0-9C33623A37BB}"/>
              </a:ext>
            </a:extLst>
          </p:cNvPr>
          <p:cNvPicPr/>
          <p:nvPr/>
        </p:nvPicPr>
        <p:blipFill>
          <a:blip r:embed="rId13" cstate="print"/>
          <a:stretch>
            <a:fillRect/>
          </a:stretch>
        </p:blipFill>
        <p:spPr>
          <a:xfrm>
            <a:off x="8484485" y="487450"/>
            <a:ext cx="1085994" cy="1371600"/>
          </a:xfrm>
          <a:prstGeom prst="rect">
            <a:avLst/>
          </a:prstGeom>
        </p:spPr>
      </p:pic>
      <p:pic>
        <p:nvPicPr>
          <p:cNvPr id="20" name="object 31">
            <a:extLst>
              <a:ext uri="{FF2B5EF4-FFF2-40B4-BE49-F238E27FC236}">
                <a16:creationId xmlns:a16="http://schemas.microsoft.com/office/drawing/2014/main" id="{D2DF0402-26D4-CC25-650B-3480276A6A5D}"/>
              </a:ext>
            </a:extLst>
          </p:cNvPr>
          <p:cNvPicPr/>
          <p:nvPr/>
        </p:nvPicPr>
        <p:blipFill>
          <a:blip r:embed="rId14" cstate="print"/>
          <a:stretch>
            <a:fillRect/>
          </a:stretch>
        </p:blipFill>
        <p:spPr>
          <a:xfrm>
            <a:off x="8485922" y="2946649"/>
            <a:ext cx="1104106" cy="1399867"/>
          </a:xfrm>
          <a:prstGeom prst="rect">
            <a:avLst/>
          </a:prstGeom>
        </p:spPr>
      </p:pic>
      <p:pic>
        <p:nvPicPr>
          <p:cNvPr id="21" name="object 32">
            <a:extLst>
              <a:ext uri="{FF2B5EF4-FFF2-40B4-BE49-F238E27FC236}">
                <a16:creationId xmlns:a16="http://schemas.microsoft.com/office/drawing/2014/main" id="{E346BF35-B75A-A904-DA1D-479B88DF12D2}"/>
              </a:ext>
            </a:extLst>
          </p:cNvPr>
          <p:cNvPicPr/>
          <p:nvPr/>
        </p:nvPicPr>
        <p:blipFill>
          <a:blip r:embed="rId15" cstate="print"/>
          <a:stretch>
            <a:fillRect/>
          </a:stretch>
        </p:blipFill>
        <p:spPr>
          <a:xfrm>
            <a:off x="8465435" y="5508920"/>
            <a:ext cx="1119266" cy="1409843"/>
          </a:xfrm>
          <a:prstGeom prst="rect">
            <a:avLst/>
          </a:prstGeom>
        </p:spPr>
      </p:pic>
    </p:spTree>
    <p:extLst>
      <p:ext uri="{BB962C8B-B14F-4D97-AF65-F5344CB8AC3E}">
        <p14:creationId xmlns:p14="http://schemas.microsoft.com/office/powerpoint/2010/main" val="3226104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8E043-62A7-5DE0-2254-2B5446542CD0}"/>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60E6024-0287-2FB6-6149-256A01905F49}"/>
              </a:ext>
            </a:extLst>
          </p:cNvPr>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dirty="0"/>
              <a:t>ROSARY</a:t>
            </a:r>
            <a:r>
              <a:rPr spc="-114" dirty="0"/>
              <a:t> </a:t>
            </a:r>
            <a:r>
              <a:rPr spc="-10" dirty="0"/>
              <a:t>MEDITATIONS</a:t>
            </a:r>
          </a:p>
        </p:txBody>
      </p:sp>
      <p:sp>
        <p:nvSpPr>
          <p:cNvPr id="3" name="object 3">
            <a:extLst>
              <a:ext uri="{FF2B5EF4-FFF2-40B4-BE49-F238E27FC236}">
                <a16:creationId xmlns:a16="http://schemas.microsoft.com/office/drawing/2014/main" id="{7818C263-E52F-97EB-7BBE-C189141036DD}"/>
              </a:ext>
            </a:extLst>
          </p:cNvPr>
          <p:cNvSpPr txBox="1"/>
          <p:nvPr/>
        </p:nvSpPr>
        <p:spPr>
          <a:xfrm>
            <a:off x="555472" y="690448"/>
            <a:ext cx="2916555" cy="1038105"/>
          </a:xfrm>
          <a:prstGeom prst="rect">
            <a:avLst/>
          </a:prstGeom>
        </p:spPr>
        <p:txBody>
          <a:bodyPr vert="horz" wrap="square" lIns="0" tIns="12065" rIns="0" bIns="0" rtlCol="0">
            <a:spAutoFit/>
          </a:bodyPr>
          <a:lstStyle/>
          <a:p>
            <a:pPr algn="ctr">
              <a:lnSpc>
                <a:spcPts val="1255"/>
              </a:lnSpc>
              <a:spcBef>
                <a:spcPts val="95"/>
              </a:spcBef>
            </a:pPr>
            <a:r>
              <a:rPr sz="1050" spc="-10" dirty="0">
                <a:latin typeface="Cambria"/>
                <a:cs typeface="Cambria"/>
              </a:rPr>
              <a:t>written</a:t>
            </a:r>
            <a:r>
              <a:rPr sz="1050" spc="-25" dirty="0">
                <a:latin typeface="Cambria"/>
                <a:cs typeface="Cambria"/>
              </a:rPr>
              <a:t> </a:t>
            </a:r>
            <a:r>
              <a:rPr sz="1050" dirty="0">
                <a:latin typeface="Cambria"/>
                <a:cs typeface="Cambria"/>
              </a:rPr>
              <a:t>by</a:t>
            </a:r>
            <a:r>
              <a:rPr sz="1050" spc="-25" dirty="0">
                <a:latin typeface="Cambria"/>
                <a:cs typeface="Cambria"/>
              </a:rPr>
              <a:t> </a:t>
            </a:r>
            <a:r>
              <a:rPr sz="1050" dirty="0">
                <a:latin typeface="Cambria"/>
                <a:cs typeface="Cambria"/>
              </a:rPr>
              <a:t>7</a:t>
            </a:r>
            <a:r>
              <a:rPr lang="en-US" sz="1050" dirty="0">
                <a:latin typeface="Cambria"/>
                <a:cs typeface="Cambria"/>
              </a:rPr>
              <a:t>B</a:t>
            </a:r>
            <a:r>
              <a:rPr sz="1050" spc="-25" dirty="0">
                <a:latin typeface="Cambria"/>
                <a:cs typeface="Cambria"/>
              </a:rPr>
              <a:t> </a:t>
            </a:r>
            <a:r>
              <a:rPr sz="1050" dirty="0">
                <a:latin typeface="Cambria"/>
                <a:cs typeface="Cambria"/>
              </a:rPr>
              <a:t>Students</a:t>
            </a:r>
            <a:r>
              <a:rPr sz="1050" spc="-25" dirty="0">
                <a:latin typeface="Cambria"/>
                <a:cs typeface="Cambria"/>
              </a:rPr>
              <a:t> </a:t>
            </a:r>
            <a:r>
              <a:rPr sz="1050" dirty="0">
                <a:latin typeface="Cambria"/>
                <a:cs typeface="Cambria"/>
              </a:rPr>
              <a:t>of</a:t>
            </a:r>
            <a:r>
              <a:rPr sz="1050" spc="-20" dirty="0">
                <a:latin typeface="Cambria"/>
                <a:cs typeface="Cambria"/>
              </a:rPr>
              <a:t> </a:t>
            </a:r>
            <a:r>
              <a:rPr sz="1050" dirty="0">
                <a:latin typeface="Cambria"/>
                <a:cs typeface="Cambria"/>
              </a:rPr>
              <a:t>All</a:t>
            </a:r>
            <a:r>
              <a:rPr sz="1050" spc="-25" dirty="0">
                <a:latin typeface="Cambria"/>
                <a:cs typeface="Cambria"/>
              </a:rPr>
              <a:t> </a:t>
            </a:r>
            <a:r>
              <a:rPr sz="1050" dirty="0">
                <a:latin typeface="Cambria"/>
                <a:cs typeface="Cambria"/>
              </a:rPr>
              <a:t>Saints</a:t>
            </a:r>
            <a:r>
              <a:rPr sz="1050" spc="-25" dirty="0">
                <a:latin typeface="Cambria"/>
                <a:cs typeface="Cambria"/>
              </a:rPr>
              <a:t> </a:t>
            </a:r>
            <a:r>
              <a:rPr sz="1050" dirty="0">
                <a:latin typeface="Cambria"/>
                <a:cs typeface="Cambria"/>
              </a:rPr>
              <a:t>Catholic</a:t>
            </a:r>
            <a:r>
              <a:rPr sz="1050" spc="-25" dirty="0">
                <a:latin typeface="Cambria"/>
                <a:cs typeface="Cambria"/>
              </a:rPr>
              <a:t> </a:t>
            </a:r>
            <a:r>
              <a:rPr sz="1050" spc="-10" dirty="0">
                <a:latin typeface="Cambria"/>
                <a:cs typeface="Cambria"/>
              </a:rPr>
              <a:t>School</a:t>
            </a:r>
            <a:endParaRPr sz="1050" dirty="0">
              <a:latin typeface="Cambria"/>
              <a:cs typeface="Cambria"/>
            </a:endParaRPr>
          </a:p>
          <a:p>
            <a:pPr algn="ctr">
              <a:lnSpc>
                <a:spcPts val="1255"/>
              </a:lnSpc>
            </a:pPr>
            <a:r>
              <a:rPr sz="1050" dirty="0">
                <a:latin typeface="Cambria"/>
                <a:cs typeface="Cambria"/>
              </a:rPr>
              <a:t>in</a:t>
            </a:r>
            <a:r>
              <a:rPr sz="1050" spc="-10" dirty="0">
                <a:latin typeface="Cambria"/>
                <a:cs typeface="Cambria"/>
              </a:rPr>
              <a:t> </a:t>
            </a:r>
            <a:r>
              <a:rPr sz="1050" dirty="0">
                <a:latin typeface="Cambria"/>
                <a:cs typeface="Cambria"/>
              </a:rPr>
              <a:t>October</a:t>
            </a:r>
            <a:r>
              <a:rPr sz="1050" spc="-15" dirty="0">
                <a:latin typeface="Cambria"/>
                <a:cs typeface="Cambria"/>
              </a:rPr>
              <a:t> </a:t>
            </a:r>
            <a:r>
              <a:rPr sz="1050" dirty="0">
                <a:latin typeface="Cambria"/>
                <a:cs typeface="Cambria"/>
              </a:rPr>
              <a:t>of</a:t>
            </a:r>
            <a:r>
              <a:rPr sz="1050" spc="-15" dirty="0">
                <a:latin typeface="Cambria"/>
                <a:cs typeface="Cambria"/>
              </a:rPr>
              <a:t> </a:t>
            </a:r>
            <a:r>
              <a:rPr sz="1050" spc="-20" dirty="0">
                <a:latin typeface="Cambria"/>
                <a:cs typeface="Cambria"/>
              </a:rPr>
              <a:t>2025</a:t>
            </a:r>
            <a:endParaRPr sz="1050" dirty="0">
              <a:latin typeface="Cambria"/>
              <a:cs typeface="Cambria"/>
            </a:endParaRPr>
          </a:p>
          <a:p>
            <a:pPr algn="ctr">
              <a:lnSpc>
                <a:spcPct val="100000"/>
              </a:lnSpc>
              <a:spcBef>
                <a:spcPts val="490"/>
              </a:spcBef>
            </a:pPr>
            <a:r>
              <a:rPr lang="en-US" sz="2250" b="1" spc="-30" dirty="0">
                <a:solidFill>
                  <a:srgbClr val="0070C0"/>
                </a:solidFill>
                <a:latin typeface="Cambria"/>
                <a:cs typeface="Cambria"/>
              </a:rPr>
              <a:t>Glorious</a:t>
            </a:r>
            <a:r>
              <a:rPr sz="2250" b="1" spc="-30" dirty="0">
                <a:solidFill>
                  <a:srgbClr val="0070C0"/>
                </a:solidFill>
                <a:latin typeface="Cambria"/>
                <a:cs typeface="Cambria"/>
              </a:rPr>
              <a:t> </a:t>
            </a:r>
            <a:r>
              <a:rPr sz="2250" b="1" spc="-10" dirty="0">
                <a:solidFill>
                  <a:srgbClr val="0070C0"/>
                </a:solidFill>
                <a:latin typeface="Cambria"/>
                <a:cs typeface="Cambria"/>
              </a:rPr>
              <a:t>Mysteries</a:t>
            </a:r>
            <a:endParaRPr sz="2250" dirty="0">
              <a:solidFill>
                <a:srgbClr val="0070C0"/>
              </a:solidFill>
              <a:latin typeface="Cambria"/>
              <a:cs typeface="Cambria"/>
            </a:endParaRPr>
          </a:p>
          <a:p>
            <a:pPr algn="ctr">
              <a:lnSpc>
                <a:spcPct val="100000"/>
              </a:lnSpc>
              <a:spcBef>
                <a:spcPts val="990"/>
              </a:spcBef>
            </a:pPr>
            <a:r>
              <a:rPr lang="en-US" sz="1000" b="1" dirty="0">
                <a:latin typeface="Cambria"/>
                <a:cs typeface="Cambria"/>
              </a:rPr>
              <a:t>Sunday and Wednesday</a:t>
            </a:r>
            <a:endParaRPr sz="1000" dirty="0">
              <a:latin typeface="Cambria"/>
              <a:cs typeface="Cambria"/>
            </a:endParaRPr>
          </a:p>
        </p:txBody>
      </p:sp>
      <p:pic>
        <p:nvPicPr>
          <p:cNvPr id="4" name="object 4">
            <a:extLst>
              <a:ext uri="{FF2B5EF4-FFF2-40B4-BE49-F238E27FC236}">
                <a16:creationId xmlns:a16="http://schemas.microsoft.com/office/drawing/2014/main" id="{61164FB7-45EC-6648-90DA-8046620CE1E9}"/>
              </a:ext>
            </a:extLst>
          </p:cNvPr>
          <p:cNvPicPr/>
          <p:nvPr/>
        </p:nvPicPr>
        <p:blipFill>
          <a:blip r:embed="rId2" cstate="print"/>
          <a:stretch>
            <a:fillRect/>
          </a:stretch>
        </p:blipFill>
        <p:spPr>
          <a:xfrm>
            <a:off x="4157712" y="2987205"/>
            <a:ext cx="1072854" cy="1345775"/>
          </a:xfrm>
          <a:prstGeom prst="rect">
            <a:avLst/>
          </a:prstGeom>
        </p:spPr>
      </p:pic>
      <p:pic>
        <p:nvPicPr>
          <p:cNvPr id="5" name="object 5">
            <a:extLst>
              <a:ext uri="{FF2B5EF4-FFF2-40B4-BE49-F238E27FC236}">
                <a16:creationId xmlns:a16="http://schemas.microsoft.com/office/drawing/2014/main" id="{D8966E43-494F-703F-823D-A9739C445039}"/>
              </a:ext>
            </a:extLst>
          </p:cNvPr>
          <p:cNvPicPr/>
          <p:nvPr/>
        </p:nvPicPr>
        <p:blipFill>
          <a:blip r:embed="rId3" cstate="print"/>
          <a:stretch>
            <a:fillRect/>
          </a:stretch>
        </p:blipFill>
        <p:spPr>
          <a:xfrm>
            <a:off x="4154055" y="5454383"/>
            <a:ext cx="1074853" cy="1348271"/>
          </a:xfrm>
          <a:prstGeom prst="rect">
            <a:avLst/>
          </a:prstGeom>
        </p:spPr>
      </p:pic>
      <p:pic>
        <p:nvPicPr>
          <p:cNvPr id="6" name="object 6">
            <a:extLst>
              <a:ext uri="{FF2B5EF4-FFF2-40B4-BE49-F238E27FC236}">
                <a16:creationId xmlns:a16="http://schemas.microsoft.com/office/drawing/2014/main" id="{55E7777D-111F-CC39-69DD-FABA8B8D5376}"/>
              </a:ext>
            </a:extLst>
          </p:cNvPr>
          <p:cNvPicPr/>
          <p:nvPr/>
        </p:nvPicPr>
        <p:blipFill>
          <a:blip r:embed="rId4" cstate="print"/>
          <a:stretch>
            <a:fillRect/>
          </a:stretch>
        </p:blipFill>
        <p:spPr>
          <a:xfrm>
            <a:off x="8480602" y="487452"/>
            <a:ext cx="1070915" cy="1343331"/>
          </a:xfrm>
          <a:prstGeom prst="rect">
            <a:avLst/>
          </a:prstGeom>
        </p:spPr>
      </p:pic>
      <p:sp>
        <p:nvSpPr>
          <p:cNvPr id="7" name="object 7">
            <a:extLst>
              <a:ext uri="{FF2B5EF4-FFF2-40B4-BE49-F238E27FC236}">
                <a16:creationId xmlns:a16="http://schemas.microsoft.com/office/drawing/2014/main" id="{9AF65BDA-C85B-EA06-CDCA-24F7ECE086F7}"/>
              </a:ext>
            </a:extLst>
          </p:cNvPr>
          <p:cNvSpPr txBox="1"/>
          <p:nvPr/>
        </p:nvSpPr>
        <p:spPr>
          <a:xfrm>
            <a:off x="9666464" y="189878"/>
            <a:ext cx="2872830" cy="1770741"/>
          </a:xfrm>
          <a:prstGeom prst="rect">
            <a:avLst/>
          </a:prstGeom>
        </p:spPr>
        <p:txBody>
          <a:bodyPr vert="horz" wrap="square" lIns="0" tIns="12700" rIns="0" bIns="0" rtlCol="0">
            <a:spAutoFit/>
          </a:bodyPr>
          <a:lstStyle/>
          <a:p>
            <a:pPr marL="197485" indent="-184785">
              <a:lnSpc>
                <a:spcPct val="100000"/>
              </a:lnSpc>
              <a:spcBef>
                <a:spcPts val="100"/>
              </a:spcBef>
              <a:buSzPct val="109090"/>
              <a:buFont typeface="Arial"/>
              <a:buChar char="►"/>
              <a:tabLst>
                <a:tab pos="197485" algn="l"/>
              </a:tabLst>
            </a:pPr>
            <a:r>
              <a:rPr lang="en-US" sz="1100" b="1" dirty="0">
                <a:solidFill>
                  <a:srgbClr val="0070C0"/>
                </a:solidFill>
                <a:latin typeface="Cambria"/>
                <a:cs typeface="Cambria"/>
              </a:rPr>
              <a:t>The Descent of the Holy Spirit at Pentecost</a:t>
            </a:r>
            <a:endParaRPr sz="1100" dirty="0">
              <a:solidFill>
                <a:srgbClr val="0070C0"/>
              </a:solidFill>
              <a:latin typeface="Cambria"/>
              <a:cs typeface="Cambria"/>
            </a:endParaRPr>
          </a:p>
          <a:p>
            <a:pPr marL="12700" marR="5080">
              <a:lnSpc>
                <a:spcPct val="114399"/>
              </a:lnSpc>
              <a:spcBef>
                <a:spcPts val="100"/>
              </a:spcBef>
            </a:pPr>
            <a:endParaRPr lang="en-US" sz="1000" dirty="0">
              <a:latin typeface="Cambria" panose="02040503050406030204" pitchFamily="18" charset="0"/>
              <a:ea typeface="Cambria" panose="02040503050406030204" pitchFamily="18" charset="0"/>
            </a:endParaRPr>
          </a:p>
          <a:p>
            <a:pPr fontAlgn="base"/>
            <a:r>
              <a:rPr lang="en-US" sz="1000" dirty="0">
                <a:latin typeface="Cambria" panose="02040503050406030204" pitchFamily="18" charset="0"/>
                <a:ea typeface="Cambria" panose="02040503050406030204" pitchFamily="18" charset="0"/>
              </a:rPr>
              <a:t>When the Holy Spirit came upon everyone as a fire on their heads, everyone spoke in their own tongue yet all who heard could hear in their own language. I imagine that there were thousands of people there and some of them spoke the same languages as others. I imagine all of them were feeling blessed at the time.  I pray that I can have the gifts of the Holy Spirit in me.</a:t>
            </a:r>
          </a:p>
        </p:txBody>
      </p:sp>
      <p:pic>
        <p:nvPicPr>
          <p:cNvPr id="8" name="object 8">
            <a:extLst>
              <a:ext uri="{FF2B5EF4-FFF2-40B4-BE49-F238E27FC236}">
                <a16:creationId xmlns:a16="http://schemas.microsoft.com/office/drawing/2014/main" id="{CDBD3E1E-49E3-4328-8496-7B512B558048}"/>
              </a:ext>
            </a:extLst>
          </p:cNvPr>
          <p:cNvPicPr/>
          <p:nvPr/>
        </p:nvPicPr>
        <p:blipFill>
          <a:blip r:embed="rId5" cstate="print"/>
          <a:stretch>
            <a:fillRect/>
          </a:stretch>
        </p:blipFill>
        <p:spPr>
          <a:xfrm>
            <a:off x="8491250" y="2974916"/>
            <a:ext cx="1093451" cy="1371600"/>
          </a:xfrm>
          <a:prstGeom prst="rect">
            <a:avLst/>
          </a:prstGeom>
        </p:spPr>
      </p:pic>
      <p:sp>
        <p:nvSpPr>
          <p:cNvPr id="9" name="object 9">
            <a:extLst>
              <a:ext uri="{FF2B5EF4-FFF2-40B4-BE49-F238E27FC236}">
                <a16:creationId xmlns:a16="http://schemas.microsoft.com/office/drawing/2014/main" id="{734D8044-0BEE-9D5A-03C4-65A09EA8804D}"/>
              </a:ext>
            </a:extLst>
          </p:cNvPr>
          <p:cNvSpPr txBox="1"/>
          <p:nvPr/>
        </p:nvSpPr>
        <p:spPr>
          <a:xfrm>
            <a:off x="9666464" y="2690317"/>
            <a:ext cx="2872830" cy="2183290"/>
          </a:xfrm>
          <a:prstGeom prst="rect">
            <a:avLst/>
          </a:prstGeom>
        </p:spPr>
        <p:txBody>
          <a:bodyPr vert="horz" wrap="square" lIns="0" tIns="13335" rIns="0" bIns="0" rtlCol="0">
            <a:spAutoFit/>
          </a:bodyPr>
          <a:lstStyle/>
          <a:p>
            <a:pPr marL="212725" indent="-200025">
              <a:lnSpc>
                <a:spcPct val="100000"/>
              </a:lnSpc>
              <a:spcBef>
                <a:spcPts val="105"/>
              </a:spcBef>
              <a:buSzPct val="109090"/>
              <a:buFont typeface="Arial"/>
              <a:buChar char="►"/>
              <a:tabLst>
                <a:tab pos="212725" algn="l"/>
              </a:tabLst>
            </a:pPr>
            <a:r>
              <a:rPr lang="en-US" sz="1100" b="1" dirty="0">
                <a:solidFill>
                  <a:srgbClr val="0070C0"/>
                </a:solidFill>
                <a:latin typeface="Cambria"/>
                <a:cs typeface="Cambria"/>
              </a:rPr>
              <a:t>The Assumption of Mary into Heaven</a:t>
            </a:r>
            <a:endParaRPr sz="1100" dirty="0">
              <a:solidFill>
                <a:srgbClr val="0070C0"/>
              </a:solidFill>
              <a:latin typeface="Cambria"/>
              <a:cs typeface="Cambria"/>
            </a:endParaRPr>
          </a:p>
          <a:p>
            <a:pPr fontAlgn="base"/>
            <a:endParaRPr lang="en-US" sz="1000" dirty="0"/>
          </a:p>
          <a:p>
            <a:pPr fontAlgn="base"/>
            <a:r>
              <a:rPr lang="en-US" sz="1000" dirty="0">
                <a:latin typeface="Cambria" panose="02040503050406030204" pitchFamily="18" charset="0"/>
                <a:ea typeface="Cambria" panose="02040503050406030204" pitchFamily="18" charset="0"/>
              </a:rPr>
              <a:t>The seventh angel blew his trumpet. Loud voices echoed saying “The kingdom of the world now belongs to our Lord and to his anointed, he will reign forever and ever” The elders who sat on thrones prostrated themselves and worshiped God. God's Temple was opened and the Ark could be seen. Flashes of lighting, earthquakes, and hailstorms were happening. I imagine hearing the trumpet and seeing flashes of lighting in the sky. I would probably feel amazed that everyone is worshiping God. I pray that God helps me trust him when things are confusing and helps me grow in faith</a:t>
            </a:r>
          </a:p>
        </p:txBody>
      </p:sp>
      <p:pic>
        <p:nvPicPr>
          <p:cNvPr id="10" name="object 10">
            <a:extLst>
              <a:ext uri="{FF2B5EF4-FFF2-40B4-BE49-F238E27FC236}">
                <a16:creationId xmlns:a16="http://schemas.microsoft.com/office/drawing/2014/main" id="{7577FF88-6301-005B-F13B-1E4DAD752355}"/>
              </a:ext>
            </a:extLst>
          </p:cNvPr>
          <p:cNvPicPr/>
          <p:nvPr/>
        </p:nvPicPr>
        <p:blipFill>
          <a:blip r:embed="rId6" cstate="print"/>
          <a:stretch>
            <a:fillRect/>
          </a:stretch>
        </p:blipFill>
        <p:spPr>
          <a:xfrm>
            <a:off x="8465435" y="5508921"/>
            <a:ext cx="1123939" cy="1409844"/>
          </a:xfrm>
          <a:prstGeom prst="rect">
            <a:avLst/>
          </a:prstGeom>
        </p:spPr>
      </p:pic>
      <p:sp>
        <p:nvSpPr>
          <p:cNvPr id="11" name="object 11">
            <a:extLst>
              <a:ext uri="{FF2B5EF4-FFF2-40B4-BE49-F238E27FC236}">
                <a16:creationId xmlns:a16="http://schemas.microsoft.com/office/drawing/2014/main" id="{37DB53A3-B817-C1C6-31C8-817D6B0B7BC0}"/>
              </a:ext>
            </a:extLst>
          </p:cNvPr>
          <p:cNvSpPr txBox="1"/>
          <p:nvPr/>
        </p:nvSpPr>
        <p:spPr>
          <a:xfrm>
            <a:off x="9666464" y="5217337"/>
            <a:ext cx="2864105" cy="1882567"/>
          </a:xfrm>
          <a:prstGeom prst="rect">
            <a:avLst/>
          </a:prstGeom>
        </p:spPr>
        <p:txBody>
          <a:bodyPr vert="horz" wrap="square" lIns="0" tIns="12700" rIns="0" bIns="0" rtlCol="0">
            <a:spAutoFit/>
          </a:bodyPr>
          <a:lstStyle/>
          <a:p>
            <a:pPr marL="231140" indent="-218440">
              <a:lnSpc>
                <a:spcPct val="100000"/>
              </a:lnSpc>
              <a:spcBef>
                <a:spcPts val="100"/>
              </a:spcBef>
              <a:buSzPct val="104347"/>
              <a:buFont typeface="Arial"/>
              <a:buChar char="►"/>
              <a:tabLst>
                <a:tab pos="231140" algn="l"/>
              </a:tabLst>
            </a:pPr>
            <a:r>
              <a:rPr lang="en-US" sz="1150" b="1" dirty="0">
                <a:solidFill>
                  <a:srgbClr val="0070C0"/>
                </a:solidFill>
                <a:latin typeface="Cambria"/>
                <a:cs typeface="Cambria"/>
              </a:rPr>
              <a:t>The Coronation of Mary in Heaven</a:t>
            </a:r>
            <a:endParaRPr sz="1150" dirty="0">
              <a:solidFill>
                <a:srgbClr val="0070C0"/>
              </a:solidFill>
              <a:latin typeface="Cambria"/>
              <a:cs typeface="Cambria"/>
            </a:endParaRPr>
          </a:p>
          <a:p>
            <a:pPr fontAlgn="base"/>
            <a:endParaRPr lang="en-US" sz="1000" dirty="0"/>
          </a:p>
          <a:p>
            <a:pPr fontAlgn="base"/>
            <a:r>
              <a:rPr lang="en-US" sz="1000" dirty="0">
                <a:latin typeface="Cambria" panose="02040503050406030204" pitchFamily="18" charset="0"/>
                <a:ea typeface="Cambria" panose="02040503050406030204" pitchFamily="18" charset="0"/>
              </a:rPr>
              <a:t>Mary is the Queen of Heaven and Earth and the mother of all of us. Satan wanted to kill the Son of God so that he could have power over the whole world. Satan came to Earth to destroy Mary, her child, and us all. I imagine Mary's emotions when she was visited by the angel Gabriel, and was told she would be the mother of Jesus.  And after her Assumption she was crowned Queen of Heaven. I pray that we all model ourselves after Mary and Jesus in our everyday life.</a:t>
            </a:r>
          </a:p>
        </p:txBody>
      </p:sp>
      <p:sp>
        <p:nvSpPr>
          <p:cNvPr id="13" name="object 13">
            <a:extLst>
              <a:ext uri="{FF2B5EF4-FFF2-40B4-BE49-F238E27FC236}">
                <a16:creationId xmlns:a16="http://schemas.microsoft.com/office/drawing/2014/main" id="{15BFC727-D54C-4916-5BFF-92F8908EF1BB}"/>
              </a:ext>
            </a:extLst>
          </p:cNvPr>
          <p:cNvSpPr txBox="1"/>
          <p:nvPr/>
        </p:nvSpPr>
        <p:spPr>
          <a:xfrm>
            <a:off x="5310404" y="2692196"/>
            <a:ext cx="2878657" cy="1567737"/>
          </a:xfrm>
          <a:prstGeom prst="rect">
            <a:avLst/>
          </a:prstGeom>
        </p:spPr>
        <p:txBody>
          <a:bodyPr vert="horz" wrap="square" lIns="0" tIns="13335" rIns="0" bIns="0" rtlCol="0">
            <a:spAutoFit/>
          </a:bodyPr>
          <a:lstStyle/>
          <a:p>
            <a:pPr marL="197485" indent="-184785">
              <a:lnSpc>
                <a:spcPct val="100000"/>
              </a:lnSpc>
              <a:spcBef>
                <a:spcPts val="105"/>
              </a:spcBef>
              <a:buSzPct val="109090"/>
              <a:buFont typeface="Arial"/>
              <a:buChar char="►"/>
              <a:tabLst>
                <a:tab pos="197485" algn="l"/>
              </a:tabLst>
            </a:pPr>
            <a:r>
              <a:rPr lang="en-US" sz="1100" b="1" dirty="0">
                <a:solidFill>
                  <a:srgbClr val="0070C0"/>
                </a:solidFill>
                <a:latin typeface="Cambria"/>
                <a:cs typeface="Cambria"/>
              </a:rPr>
              <a:t>The Resurrection of Jesus </a:t>
            </a:r>
            <a:endParaRPr sz="1100" dirty="0">
              <a:solidFill>
                <a:srgbClr val="0070C0"/>
              </a:solidFill>
              <a:latin typeface="Cambria"/>
              <a:cs typeface="Cambria"/>
            </a:endParaRPr>
          </a:p>
          <a:p>
            <a:pPr fontAlgn="base"/>
            <a:endParaRPr lang="en-US" sz="1000" dirty="0">
              <a:latin typeface="Cambria" panose="02040503050406030204" pitchFamily="18" charset="0"/>
              <a:ea typeface="Cambria" panose="02040503050406030204" pitchFamily="18" charset="0"/>
            </a:endParaRPr>
          </a:p>
          <a:p>
            <a:pPr fontAlgn="base"/>
            <a:r>
              <a:rPr lang="en-US" sz="1000" dirty="0">
                <a:latin typeface="Cambria" panose="02040503050406030204" pitchFamily="18" charset="0"/>
                <a:ea typeface="Cambria" panose="02040503050406030204" pitchFamily="18" charset="0"/>
              </a:rPr>
              <a:t>Marie Magdala went to Jesus' tomb and saw  that the tomb was open.  I imagine  that they were all scared because they thought that Jesus' tomb was open. They also are surprised because they don't know if someone took him. I pray that I can be as brave as Jesus when he was crucified. I hope that everyone in the world doesn't go to hell or purgatory and that the people in purgatory get out fast. </a:t>
            </a:r>
          </a:p>
        </p:txBody>
      </p:sp>
      <p:sp>
        <p:nvSpPr>
          <p:cNvPr id="14" name="object 14">
            <a:extLst>
              <a:ext uri="{FF2B5EF4-FFF2-40B4-BE49-F238E27FC236}">
                <a16:creationId xmlns:a16="http://schemas.microsoft.com/office/drawing/2014/main" id="{82029F4B-2AE0-EB7F-42FC-BC4BAEB84C16}"/>
              </a:ext>
            </a:extLst>
          </p:cNvPr>
          <p:cNvSpPr txBox="1"/>
          <p:nvPr/>
        </p:nvSpPr>
        <p:spPr>
          <a:xfrm>
            <a:off x="4171022" y="5148617"/>
            <a:ext cx="2760980" cy="182101"/>
          </a:xfrm>
          <a:prstGeom prst="rect">
            <a:avLst/>
          </a:prstGeom>
        </p:spPr>
        <p:txBody>
          <a:bodyPr vert="horz" wrap="square" lIns="0" tIns="12700" rIns="0" bIns="0" rtlCol="0">
            <a:spAutoFit/>
          </a:bodyPr>
          <a:lstStyle/>
          <a:p>
            <a:pPr marL="197485" indent="-184785">
              <a:lnSpc>
                <a:spcPct val="100000"/>
              </a:lnSpc>
              <a:spcBef>
                <a:spcPts val="100"/>
              </a:spcBef>
              <a:buSzPct val="109090"/>
              <a:buFont typeface="Arial"/>
              <a:buChar char="►"/>
              <a:tabLst>
                <a:tab pos="197485" algn="l"/>
              </a:tabLst>
            </a:pPr>
            <a:r>
              <a:rPr lang="en-US" sz="1100" b="1" dirty="0">
                <a:solidFill>
                  <a:srgbClr val="0070C0"/>
                </a:solidFill>
                <a:latin typeface="Cambria"/>
                <a:cs typeface="Cambria"/>
              </a:rPr>
              <a:t>The Ascension of our Lord</a:t>
            </a:r>
            <a:endParaRPr sz="1100" dirty="0">
              <a:solidFill>
                <a:srgbClr val="0070C0"/>
              </a:solidFill>
              <a:latin typeface="Cambria"/>
              <a:cs typeface="Cambria"/>
            </a:endParaRPr>
          </a:p>
        </p:txBody>
      </p:sp>
      <p:sp>
        <p:nvSpPr>
          <p:cNvPr id="15" name="object 15">
            <a:extLst>
              <a:ext uri="{FF2B5EF4-FFF2-40B4-BE49-F238E27FC236}">
                <a16:creationId xmlns:a16="http://schemas.microsoft.com/office/drawing/2014/main" id="{375E9EAD-F4CF-4760-91BB-CCD71D0CD2EC}"/>
              </a:ext>
            </a:extLst>
          </p:cNvPr>
          <p:cNvSpPr txBox="1"/>
          <p:nvPr/>
        </p:nvSpPr>
        <p:spPr>
          <a:xfrm>
            <a:off x="5427779" y="5442240"/>
            <a:ext cx="2760980" cy="1551707"/>
          </a:xfrm>
          <a:prstGeom prst="rect">
            <a:avLst/>
          </a:prstGeom>
        </p:spPr>
        <p:txBody>
          <a:bodyPr vert="horz" wrap="square" lIns="0" tIns="12700" rIns="0" bIns="0" rtlCol="0">
            <a:spAutoFit/>
          </a:bodyPr>
          <a:lstStyle/>
          <a:p>
            <a:pPr fontAlgn="base"/>
            <a:r>
              <a:rPr lang="en-US" sz="1000" dirty="0">
                <a:latin typeface="Cambria" panose="02040503050406030204" pitchFamily="18" charset="0"/>
                <a:ea typeface="Cambria" panose="02040503050406030204" pitchFamily="18" charset="0"/>
              </a:rPr>
              <a:t>Jesus is in the middle of the town when the people gather and ask him if He will restore the kingdom of Israel. Not aware they are all about to witness Him rise to heaven with the apostles . I imagine all the people confused but amazed at this sight. I see Jesus there glowing and floating away with the apostles as angels rising to heaven. All the people are staring at Jesus as he goes up and disappears. I pray that God will help me to understand all of his miracles and all He's done.</a:t>
            </a:r>
          </a:p>
        </p:txBody>
      </p:sp>
      <p:pic>
        <p:nvPicPr>
          <p:cNvPr id="16" name="object 16">
            <a:extLst>
              <a:ext uri="{FF2B5EF4-FFF2-40B4-BE49-F238E27FC236}">
                <a16:creationId xmlns:a16="http://schemas.microsoft.com/office/drawing/2014/main" id="{670E8BD4-D85C-DD4B-AD0D-2B8F55FFC7B3}"/>
              </a:ext>
            </a:extLst>
          </p:cNvPr>
          <p:cNvPicPr/>
          <p:nvPr/>
        </p:nvPicPr>
        <p:blipFill>
          <a:blip r:embed="rId7" cstate="print"/>
          <a:stretch>
            <a:fillRect/>
          </a:stretch>
        </p:blipFill>
        <p:spPr>
          <a:xfrm>
            <a:off x="178549" y="2342406"/>
            <a:ext cx="3875144" cy="4835219"/>
          </a:xfrm>
          <a:prstGeom prst="rect">
            <a:avLst/>
          </a:prstGeom>
        </p:spPr>
      </p:pic>
      <p:pic>
        <p:nvPicPr>
          <p:cNvPr id="33" name="object 33">
            <a:extLst>
              <a:ext uri="{FF2B5EF4-FFF2-40B4-BE49-F238E27FC236}">
                <a16:creationId xmlns:a16="http://schemas.microsoft.com/office/drawing/2014/main" id="{5815EC44-DB1D-F68A-DF2C-3545076D9CD6}"/>
              </a:ext>
            </a:extLst>
          </p:cNvPr>
          <p:cNvPicPr/>
          <p:nvPr/>
        </p:nvPicPr>
        <p:blipFill>
          <a:blip r:embed="rId8" cstate="print"/>
          <a:stretch>
            <a:fillRect/>
          </a:stretch>
        </p:blipFill>
        <p:spPr>
          <a:xfrm>
            <a:off x="4156055" y="2974916"/>
            <a:ext cx="1072853" cy="1345775"/>
          </a:xfrm>
          <a:prstGeom prst="rect">
            <a:avLst/>
          </a:prstGeom>
        </p:spPr>
      </p:pic>
      <p:pic>
        <p:nvPicPr>
          <p:cNvPr id="22" name="object 22">
            <a:extLst>
              <a:ext uri="{FF2B5EF4-FFF2-40B4-BE49-F238E27FC236}">
                <a16:creationId xmlns:a16="http://schemas.microsoft.com/office/drawing/2014/main" id="{C80C794F-8395-5F5F-8082-6F4AAC0F5198}"/>
              </a:ext>
            </a:extLst>
          </p:cNvPr>
          <p:cNvPicPr/>
          <p:nvPr/>
        </p:nvPicPr>
        <p:blipFill>
          <a:blip r:embed="rId9" cstate="print"/>
          <a:stretch>
            <a:fillRect/>
          </a:stretch>
        </p:blipFill>
        <p:spPr>
          <a:xfrm>
            <a:off x="4154055" y="5454383"/>
            <a:ext cx="1074852" cy="1348271"/>
          </a:xfrm>
          <a:prstGeom prst="rect">
            <a:avLst/>
          </a:prstGeom>
        </p:spPr>
      </p:pic>
      <p:pic>
        <p:nvPicPr>
          <p:cNvPr id="17" name="object 28">
            <a:extLst>
              <a:ext uri="{FF2B5EF4-FFF2-40B4-BE49-F238E27FC236}">
                <a16:creationId xmlns:a16="http://schemas.microsoft.com/office/drawing/2014/main" id="{8D6A8923-4EC6-1BB9-0161-3F8ED73DC3B0}"/>
              </a:ext>
            </a:extLst>
          </p:cNvPr>
          <p:cNvPicPr/>
          <p:nvPr/>
        </p:nvPicPr>
        <p:blipFill>
          <a:blip r:embed="rId10" cstate="print"/>
          <a:stretch>
            <a:fillRect/>
          </a:stretch>
        </p:blipFill>
        <p:spPr>
          <a:xfrm>
            <a:off x="4154055" y="2962627"/>
            <a:ext cx="1074852" cy="1370353"/>
          </a:xfrm>
          <a:prstGeom prst="rect">
            <a:avLst/>
          </a:prstGeom>
        </p:spPr>
      </p:pic>
      <p:pic>
        <p:nvPicPr>
          <p:cNvPr id="23" name="object 24">
            <a:extLst>
              <a:ext uri="{FF2B5EF4-FFF2-40B4-BE49-F238E27FC236}">
                <a16:creationId xmlns:a16="http://schemas.microsoft.com/office/drawing/2014/main" id="{C61F5B8D-111E-2A17-72C8-FEE22BDF10F8}"/>
              </a:ext>
            </a:extLst>
          </p:cNvPr>
          <p:cNvPicPr/>
          <p:nvPr/>
        </p:nvPicPr>
        <p:blipFill>
          <a:blip r:embed="rId11" cstate="print"/>
          <a:stretch>
            <a:fillRect/>
          </a:stretch>
        </p:blipFill>
        <p:spPr>
          <a:xfrm>
            <a:off x="4141959" y="2974915"/>
            <a:ext cx="1080179" cy="1345775"/>
          </a:xfrm>
          <a:prstGeom prst="rect">
            <a:avLst/>
          </a:prstGeom>
        </p:spPr>
      </p:pic>
      <p:pic>
        <p:nvPicPr>
          <p:cNvPr id="24" name="object 25">
            <a:extLst>
              <a:ext uri="{FF2B5EF4-FFF2-40B4-BE49-F238E27FC236}">
                <a16:creationId xmlns:a16="http://schemas.microsoft.com/office/drawing/2014/main" id="{1C1D3E7A-5CA4-86C5-1D09-B33EAFE37993}"/>
              </a:ext>
            </a:extLst>
          </p:cNvPr>
          <p:cNvPicPr/>
          <p:nvPr/>
        </p:nvPicPr>
        <p:blipFill>
          <a:blip r:embed="rId12" cstate="print"/>
          <a:stretch>
            <a:fillRect/>
          </a:stretch>
        </p:blipFill>
        <p:spPr>
          <a:xfrm>
            <a:off x="4156054" y="5454382"/>
            <a:ext cx="1066083" cy="1348271"/>
          </a:xfrm>
          <a:prstGeom prst="rect">
            <a:avLst/>
          </a:prstGeom>
        </p:spPr>
      </p:pic>
      <p:pic>
        <p:nvPicPr>
          <p:cNvPr id="25" name="object 26">
            <a:extLst>
              <a:ext uri="{FF2B5EF4-FFF2-40B4-BE49-F238E27FC236}">
                <a16:creationId xmlns:a16="http://schemas.microsoft.com/office/drawing/2014/main" id="{569FD90C-F95E-4381-58A2-B0B8D7A8680A}"/>
              </a:ext>
            </a:extLst>
          </p:cNvPr>
          <p:cNvPicPr/>
          <p:nvPr/>
        </p:nvPicPr>
        <p:blipFill>
          <a:blip r:embed="rId13" cstate="print"/>
          <a:stretch>
            <a:fillRect/>
          </a:stretch>
        </p:blipFill>
        <p:spPr>
          <a:xfrm>
            <a:off x="8475803" y="457200"/>
            <a:ext cx="1070915" cy="1332046"/>
          </a:xfrm>
          <a:prstGeom prst="rect">
            <a:avLst/>
          </a:prstGeom>
        </p:spPr>
      </p:pic>
      <p:pic>
        <p:nvPicPr>
          <p:cNvPr id="26" name="object 21">
            <a:extLst>
              <a:ext uri="{FF2B5EF4-FFF2-40B4-BE49-F238E27FC236}">
                <a16:creationId xmlns:a16="http://schemas.microsoft.com/office/drawing/2014/main" id="{9DCA0D4C-E610-7A88-1F91-4F91F8CE407C}"/>
              </a:ext>
            </a:extLst>
          </p:cNvPr>
          <p:cNvPicPr/>
          <p:nvPr/>
        </p:nvPicPr>
        <p:blipFill>
          <a:blip r:embed="rId14" cstate="print"/>
          <a:stretch>
            <a:fillRect/>
          </a:stretch>
        </p:blipFill>
        <p:spPr>
          <a:xfrm>
            <a:off x="8483180" y="2974914"/>
            <a:ext cx="1101521" cy="1358066"/>
          </a:xfrm>
          <a:prstGeom prst="rect">
            <a:avLst/>
          </a:prstGeom>
        </p:spPr>
      </p:pic>
      <p:pic>
        <p:nvPicPr>
          <p:cNvPr id="27" name="object 23">
            <a:extLst>
              <a:ext uri="{FF2B5EF4-FFF2-40B4-BE49-F238E27FC236}">
                <a16:creationId xmlns:a16="http://schemas.microsoft.com/office/drawing/2014/main" id="{CE4F9C66-145C-D771-0B3C-88DD32ED3501}"/>
              </a:ext>
            </a:extLst>
          </p:cNvPr>
          <p:cNvPicPr/>
          <p:nvPr/>
        </p:nvPicPr>
        <p:blipFill>
          <a:blip r:embed="rId15" cstate="print"/>
          <a:stretch>
            <a:fillRect/>
          </a:stretch>
        </p:blipFill>
        <p:spPr>
          <a:xfrm>
            <a:off x="8465435" y="5492481"/>
            <a:ext cx="1119266" cy="1426283"/>
          </a:xfrm>
          <a:prstGeom prst="rect">
            <a:avLst/>
          </a:prstGeom>
        </p:spPr>
      </p:pic>
      <p:pic>
        <p:nvPicPr>
          <p:cNvPr id="2050" name="Picture 2" descr="Feast of Our Lady of the Rosary – Welcome to Rosemarie's Kitchen">
            <a:extLst>
              <a:ext uri="{FF2B5EF4-FFF2-40B4-BE49-F238E27FC236}">
                <a16:creationId xmlns:a16="http://schemas.microsoft.com/office/drawing/2014/main" id="{59CD9642-D2A2-6969-070B-7658E891CF4E}"/>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876800" y="487450"/>
            <a:ext cx="2774774" cy="2081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3964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798399"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0C332F-27C3-6A01-21F9-E2BE9736946E}"/>
              </a:ext>
            </a:extLst>
          </p:cNvPr>
          <p:cNvSpPr>
            <a:spLocks noGrp="1"/>
          </p:cNvSpPr>
          <p:nvPr>
            <p:ph type="title"/>
          </p:nvPr>
        </p:nvSpPr>
        <p:spPr>
          <a:xfrm>
            <a:off x="698265" y="228600"/>
            <a:ext cx="6302216" cy="1694815"/>
          </a:xfrm>
        </p:spPr>
        <p:txBody>
          <a:bodyPr>
            <a:normAutofit/>
          </a:bodyPr>
          <a:lstStyle/>
          <a:p>
            <a:r>
              <a:rPr lang="en-US" sz="4400" dirty="0"/>
              <a:t>THE ROSARY</a:t>
            </a:r>
          </a:p>
        </p:txBody>
      </p:sp>
      <p:sp>
        <p:nvSpPr>
          <p:cNvPr id="3" name="Text Placeholder 2">
            <a:extLst>
              <a:ext uri="{FF2B5EF4-FFF2-40B4-BE49-F238E27FC236}">
                <a16:creationId xmlns:a16="http://schemas.microsoft.com/office/drawing/2014/main" id="{5197A8B7-71BB-DAA1-71EF-A004D89BE147}"/>
              </a:ext>
            </a:extLst>
          </p:cNvPr>
          <p:cNvSpPr>
            <a:spLocks noGrp="1"/>
          </p:cNvSpPr>
          <p:nvPr>
            <p:ph type="body" idx="1"/>
          </p:nvPr>
        </p:nvSpPr>
        <p:spPr>
          <a:xfrm>
            <a:off x="698266" y="1076007"/>
            <a:ext cx="6302215" cy="4226239"/>
          </a:xfrm>
        </p:spPr>
        <p:txBody>
          <a:bodyPr>
            <a:noAutofit/>
          </a:bodyPr>
          <a:lstStyle/>
          <a:p>
            <a:pPr fontAlgn="base">
              <a:lnSpc>
                <a:spcPct val="90000"/>
              </a:lnSpc>
              <a:spcAft>
                <a:spcPts val="600"/>
              </a:spcAft>
            </a:pPr>
            <a:r>
              <a:rPr lang="en-US" sz="2100" b="1" u="sng" dirty="0"/>
              <a:t>APOSTLES CREED</a:t>
            </a:r>
          </a:p>
          <a:p>
            <a:pPr fontAlgn="base">
              <a:lnSpc>
                <a:spcPct val="90000"/>
              </a:lnSpc>
              <a:spcAft>
                <a:spcPts val="600"/>
              </a:spcAft>
            </a:pPr>
            <a:r>
              <a:rPr lang="en-US" sz="2100" dirty="0"/>
              <a:t>I believe in God,</a:t>
            </a:r>
            <a:br>
              <a:rPr lang="en-US" sz="2100" dirty="0"/>
            </a:br>
            <a:r>
              <a:rPr lang="en-US" sz="2100" dirty="0"/>
              <a:t>the Father almighty,</a:t>
            </a:r>
            <a:br>
              <a:rPr lang="en-US" sz="2100" dirty="0"/>
            </a:br>
            <a:r>
              <a:rPr lang="en-US" sz="2100" dirty="0"/>
              <a:t>Creator of heaven and earth,</a:t>
            </a:r>
            <a:br>
              <a:rPr lang="en-US" sz="2100" dirty="0"/>
            </a:br>
            <a:r>
              <a:rPr lang="en-US" sz="2100" dirty="0"/>
              <a:t>and in Jesus Christ, his only Son, our Lord,</a:t>
            </a:r>
            <a:br>
              <a:rPr lang="en-US" sz="2100" dirty="0"/>
            </a:br>
            <a:r>
              <a:rPr lang="en-US" sz="2100" dirty="0"/>
              <a:t>who was conceived by the Holy Spirit,</a:t>
            </a:r>
            <a:br>
              <a:rPr lang="en-US" sz="2100" dirty="0"/>
            </a:br>
            <a:r>
              <a:rPr lang="en-US" sz="2100" dirty="0"/>
              <a:t>born of the Virgin Mary,</a:t>
            </a:r>
            <a:br>
              <a:rPr lang="en-US" sz="2100" dirty="0"/>
            </a:br>
            <a:r>
              <a:rPr lang="en-US" sz="2100" dirty="0"/>
              <a:t>suffered under Pontius Pilate,</a:t>
            </a:r>
            <a:br>
              <a:rPr lang="en-US" sz="2100" dirty="0"/>
            </a:br>
            <a:r>
              <a:rPr lang="en-US" sz="2100" dirty="0"/>
              <a:t>was crucified, died and was buried;</a:t>
            </a:r>
            <a:br>
              <a:rPr lang="en-US" sz="2100" dirty="0"/>
            </a:br>
            <a:r>
              <a:rPr lang="en-US" sz="2100" dirty="0"/>
              <a:t>he descended into hell;</a:t>
            </a:r>
            <a:br>
              <a:rPr lang="en-US" sz="2100" dirty="0"/>
            </a:br>
            <a:r>
              <a:rPr lang="en-US" sz="2100" dirty="0"/>
              <a:t>on the third day he rose again from the dead;</a:t>
            </a:r>
            <a:br>
              <a:rPr lang="en-US" sz="2100" dirty="0"/>
            </a:br>
            <a:r>
              <a:rPr lang="en-US" sz="2100" dirty="0"/>
              <a:t>he ascended into heaven,</a:t>
            </a:r>
            <a:br>
              <a:rPr lang="en-US" sz="2100" dirty="0"/>
            </a:br>
            <a:r>
              <a:rPr lang="en-US" sz="2100" dirty="0"/>
              <a:t>and is seated at the right hand of God the Father almighty;</a:t>
            </a:r>
            <a:br>
              <a:rPr lang="en-US" sz="2100" dirty="0"/>
            </a:br>
            <a:r>
              <a:rPr lang="en-US" sz="2100" dirty="0"/>
              <a:t>from there he will come to judge the living and the dead.</a:t>
            </a:r>
          </a:p>
          <a:p>
            <a:pPr fontAlgn="base">
              <a:lnSpc>
                <a:spcPct val="90000"/>
              </a:lnSpc>
              <a:spcAft>
                <a:spcPts val="600"/>
              </a:spcAft>
            </a:pPr>
            <a:r>
              <a:rPr lang="en-US" sz="2100" dirty="0"/>
              <a:t>I believe in the Holy Spirit,</a:t>
            </a:r>
            <a:br>
              <a:rPr lang="en-US" sz="2100" dirty="0"/>
            </a:br>
            <a:r>
              <a:rPr lang="en-US" sz="2100" dirty="0"/>
              <a:t>the holy catholic Church,</a:t>
            </a:r>
            <a:br>
              <a:rPr lang="en-US" sz="2100" dirty="0"/>
            </a:br>
            <a:r>
              <a:rPr lang="en-US" sz="2100" dirty="0"/>
              <a:t>the communion of saints,</a:t>
            </a:r>
            <a:br>
              <a:rPr lang="en-US" sz="2100" dirty="0"/>
            </a:br>
            <a:r>
              <a:rPr lang="en-US" sz="2100" dirty="0"/>
              <a:t>the forgiveness of sins,</a:t>
            </a:r>
            <a:br>
              <a:rPr lang="en-US" sz="2100" dirty="0"/>
            </a:br>
            <a:r>
              <a:rPr lang="en-US" sz="2100" dirty="0"/>
              <a:t>the resurrection of the body,</a:t>
            </a:r>
            <a:br>
              <a:rPr lang="en-US" sz="2100" dirty="0"/>
            </a:br>
            <a:r>
              <a:rPr lang="en-US" sz="2100" dirty="0"/>
              <a:t>and life everlasting.</a:t>
            </a:r>
          </a:p>
          <a:p>
            <a:pPr fontAlgn="base">
              <a:lnSpc>
                <a:spcPct val="90000"/>
              </a:lnSpc>
              <a:spcAft>
                <a:spcPts val="600"/>
              </a:spcAft>
            </a:pPr>
            <a:r>
              <a:rPr lang="en-US" sz="2100" dirty="0"/>
              <a:t>Amen.</a:t>
            </a:r>
          </a:p>
          <a:p>
            <a:pPr>
              <a:lnSpc>
                <a:spcPct val="90000"/>
              </a:lnSpc>
              <a:spcAft>
                <a:spcPts val="600"/>
              </a:spcAft>
            </a:pPr>
            <a:endParaRPr lang="en-US" sz="2100" dirty="0"/>
          </a:p>
        </p:txBody>
      </p:sp>
      <p:pic>
        <p:nvPicPr>
          <p:cNvPr id="4" name="Picture 6" descr="The Most Pleasing Prayer to the Blessed Virgin Mary | Miles Christi">
            <a:extLst>
              <a:ext uri="{FF2B5EF4-FFF2-40B4-BE49-F238E27FC236}">
                <a16:creationId xmlns:a16="http://schemas.microsoft.com/office/drawing/2014/main" id="{D68795EC-CB2B-7003-BEC0-D477BB4A8BB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r="12122"/>
          <a:stretch>
            <a:fillRect/>
          </a:stretch>
        </p:blipFill>
        <p:spPr bwMode="auto">
          <a:xfrm>
            <a:off x="7559412" y="10"/>
            <a:ext cx="5242188" cy="77723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7736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A5DABB6-8DE8-5473-A3C5-B5BDB1D143F7}"/>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798399"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B8BE5A-7089-24C4-8C80-1423AA91A1B4}"/>
              </a:ext>
            </a:extLst>
          </p:cNvPr>
          <p:cNvSpPr>
            <a:spLocks noGrp="1"/>
          </p:cNvSpPr>
          <p:nvPr>
            <p:ph type="title"/>
          </p:nvPr>
        </p:nvSpPr>
        <p:spPr>
          <a:xfrm>
            <a:off x="880111" y="413808"/>
            <a:ext cx="5513881" cy="2048279"/>
          </a:xfrm>
        </p:spPr>
        <p:txBody>
          <a:bodyPr>
            <a:normAutofit/>
          </a:bodyPr>
          <a:lstStyle/>
          <a:p>
            <a:r>
              <a:rPr lang="en-US" sz="4400" dirty="0"/>
              <a:t>THE ROSARY</a:t>
            </a:r>
          </a:p>
        </p:txBody>
      </p:sp>
      <p:sp>
        <p:nvSpPr>
          <p:cNvPr id="3" name="Text Placeholder 2">
            <a:extLst>
              <a:ext uri="{FF2B5EF4-FFF2-40B4-BE49-F238E27FC236}">
                <a16:creationId xmlns:a16="http://schemas.microsoft.com/office/drawing/2014/main" id="{BB5E9653-7182-97EC-2A2A-5BE2A6D3BEBB}"/>
              </a:ext>
            </a:extLst>
          </p:cNvPr>
          <p:cNvSpPr>
            <a:spLocks noGrp="1"/>
          </p:cNvSpPr>
          <p:nvPr>
            <p:ph type="body" idx="1"/>
          </p:nvPr>
        </p:nvSpPr>
        <p:spPr>
          <a:xfrm>
            <a:off x="876910" y="1219200"/>
            <a:ext cx="4850602" cy="4356155"/>
          </a:xfrm>
        </p:spPr>
        <p:txBody>
          <a:bodyPr>
            <a:noAutofit/>
          </a:bodyPr>
          <a:lstStyle/>
          <a:p>
            <a:pPr fontAlgn="base">
              <a:lnSpc>
                <a:spcPct val="90000"/>
              </a:lnSpc>
              <a:spcAft>
                <a:spcPts val="600"/>
              </a:spcAft>
            </a:pPr>
            <a:r>
              <a:rPr lang="en-US" sz="1600" b="1" u="sng" dirty="0"/>
              <a:t>OUR FATHER</a:t>
            </a:r>
          </a:p>
          <a:p>
            <a:pPr fontAlgn="base">
              <a:lnSpc>
                <a:spcPct val="90000"/>
              </a:lnSpc>
              <a:spcAft>
                <a:spcPts val="600"/>
              </a:spcAft>
            </a:pPr>
            <a:r>
              <a:rPr lang="en-US" sz="1600" dirty="0"/>
              <a:t>Our Father, who art in heaven,</a:t>
            </a:r>
            <a:br>
              <a:rPr lang="en-US" sz="1600" dirty="0"/>
            </a:br>
            <a:r>
              <a:rPr lang="en-US" sz="1600" dirty="0"/>
              <a:t>hallowed be thy name;</a:t>
            </a:r>
            <a:br>
              <a:rPr lang="en-US" sz="1600" dirty="0"/>
            </a:br>
            <a:r>
              <a:rPr lang="en-US" sz="1600" dirty="0"/>
              <a:t>thy kingdom come;</a:t>
            </a:r>
            <a:br>
              <a:rPr lang="en-US" sz="1600" dirty="0"/>
            </a:br>
            <a:r>
              <a:rPr lang="en-US" sz="1600" dirty="0"/>
              <a:t>thy will be done on earth as it is in heaven.</a:t>
            </a:r>
            <a:br>
              <a:rPr lang="en-US" sz="1600" dirty="0"/>
            </a:br>
            <a:r>
              <a:rPr lang="en-US" sz="1600" dirty="0"/>
              <a:t>Give us this day our daily bread;</a:t>
            </a:r>
            <a:br>
              <a:rPr lang="en-US" sz="1600" dirty="0"/>
            </a:br>
            <a:r>
              <a:rPr lang="en-US" sz="1600" dirty="0"/>
              <a:t>and forgive us our trespasses</a:t>
            </a:r>
            <a:br>
              <a:rPr lang="en-US" sz="1600" dirty="0"/>
            </a:br>
            <a:r>
              <a:rPr lang="en-US" sz="1600" dirty="0"/>
              <a:t>as we forgive those who trespass</a:t>
            </a:r>
            <a:br>
              <a:rPr lang="en-US" sz="1600" dirty="0"/>
            </a:br>
            <a:r>
              <a:rPr lang="en-US" sz="1600" dirty="0"/>
              <a:t>against us;</a:t>
            </a:r>
            <a:br>
              <a:rPr lang="en-US" sz="1600" dirty="0"/>
            </a:br>
            <a:r>
              <a:rPr lang="en-US" sz="1600" dirty="0"/>
              <a:t>and lead us not into temptation,</a:t>
            </a:r>
            <a:br>
              <a:rPr lang="en-US" sz="1600" dirty="0"/>
            </a:br>
            <a:r>
              <a:rPr lang="en-US" sz="1600" dirty="0"/>
              <a:t>but deliver us from evil.</a:t>
            </a:r>
            <a:br>
              <a:rPr lang="en-US" sz="1600" dirty="0"/>
            </a:br>
            <a:r>
              <a:rPr lang="en-US" sz="1600" dirty="0"/>
              <a:t>Amen</a:t>
            </a:r>
          </a:p>
          <a:p>
            <a:pPr fontAlgn="base">
              <a:lnSpc>
                <a:spcPct val="90000"/>
              </a:lnSpc>
              <a:spcAft>
                <a:spcPts val="600"/>
              </a:spcAft>
            </a:pPr>
            <a:endParaRPr lang="en-US" sz="1600" dirty="0"/>
          </a:p>
          <a:p>
            <a:pPr fontAlgn="base">
              <a:lnSpc>
                <a:spcPct val="90000"/>
              </a:lnSpc>
              <a:spcAft>
                <a:spcPts val="600"/>
              </a:spcAft>
            </a:pPr>
            <a:r>
              <a:rPr lang="en-US" sz="1600" b="1" u="sng" dirty="0"/>
              <a:t>HAIL MARY (x3)</a:t>
            </a:r>
            <a:endParaRPr lang="en-US" sz="1600" dirty="0"/>
          </a:p>
          <a:p>
            <a:pPr fontAlgn="base">
              <a:lnSpc>
                <a:spcPct val="90000"/>
              </a:lnSpc>
              <a:spcAft>
                <a:spcPts val="600"/>
              </a:spcAft>
            </a:pPr>
            <a:r>
              <a:rPr lang="en-US" sz="1600" dirty="0"/>
              <a:t>Hail Mary, full of grace, the Lord is with you;</a:t>
            </a:r>
            <a:br>
              <a:rPr lang="en-US" sz="1600" dirty="0"/>
            </a:br>
            <a:r>
              <a:rPr lang="en-US" sz="1600" dirty="0"/>
              <a:t>blessed are you among women,</a:t>
            </a:r>
            <a:br>
              <a:rPr lang="en-US" sz="1600" dirty="0"/>
            </a:br>
            <a:r>
              <a:rPr lang="en-US" sz="1600" dirty="0"/>
              <a:t>and blessed is the fruit of your womb, Jesus.</a:t>
            </a:r>
            <a:br>
              <a:rPr lang="en-US" sz="1600" dirty="0"/>
            </a:br>
            <a:r>
              <a:rPr lang="en-US" sz="1600" dirty="0"/>
              <a:t>Holy Mary, Mother of God,</a:t>
            </a:r>
            <a:br>
              <a:rPr lang="en-US" sz="1600" dirty="0"/>
            </a:br>
            <a:r>
              <a:rPr lang="en-US" sz="1600" dirty="0"/>
              <a:t>pray for us sinners</a:t>
            </a:r>
            <a:br>
              <a:rPr lang="en-US" sz="1600" dirty="0"/>
            </a:br>
            <a:r>
              <a:rPr lang="en-US" sz="1600" dirty="0"/>
              <a:t>now and at the hour of our death.</a:t>
            </a:r>
            <a:br>
              <a:rPr lang="en-US" sz="1600" dirty="0"/>
            </a:br>
            <a:r>
              <a:rPr lang="en-US" sz="1600" dirty="0"/>
              <a:t>Amen.</a:t>
            </a:r>
          </a:p>
          <a:p>
            <a:pPr fontAlgn="base">
              <a:lnSpc>
                <a:spcPct val="90000"/>
              </a:lnSpc>
              <a:spcAft>
                <a:spcPts val="600"/>
              </a:spcAft>
            </a:pPr>
            <a:endParaRPr lang="en-US" sz="1600" b="1" u="sng" dirty="0"/>
          </a:p>
          <a:p>
            <a:pPr fontAlgn="base">
              <a:lnSpc>
                <a:spcPct val="90000"/>
              </a:lnSpc>
              <a:spcAft>
                <a:spcPts val="600"/>
              </a:spcAft>
            </a:pPr>
            <a:r>
              <a:rPr lang="en-US" sz="1600" b="1" u="sng" dirty="0"/>
              <a:t>GLORY BE</a:t>
            </a:r>
          </a:p>
          <a:p>
            <a:pPr fontAlgn="base">
              <a:lnSpc>
                <a:spcPct val="90000"/>
              </a:lnSpc>
              <a:spcAft>
                <a:spcPts val="600"/>
              </a:spcAft>
            </a:pPr>
            <a:r>
              <a:rPr lang="en-US" sz="1600" dirty="0"/>
              <a:t>Glory be to the Father, the Son, and the Holy Spirit;</a:t>
            </a:r>
            <a:br>
              <a:rPr lang="en-US" sz="1600" dirty="0"/>
            </a:br>
            <a:r>
              <a:rPr lang="en-US" sz="1600" dirty="0"/>
              <a:t>as it was in the beginning, is now, and ever shall be,</a:t>
            </a:r>
            <a:br>
              <a:rPr lang="en-US" sz="1600" dirty="0"/>
            </a:br>
            <a:r>
              <a:rPr lang="en-US" sz="1600" dirty="0"/>
              <a:t>world without end.</a:t>
            </a:r>
            <a:br>
              <a:rPr lang="en-US" sz="1600" dirty="0"/>
            </a:br>
            <a:r>
              <a:rPr lang="en-US" sz="1600" dirty="0"/>
              <a:t>Amen.</a:t>
            </a:r>
            <a:endParaRPr lang="en-US" sz="1600" b="1" u="sng" dirty="0"/>
          </a:p>
        </p:txBody>
      </p:sp>
      <p:pic>
        <p:nvPicPr>
          <p:cNvPr id="5" name="Picture 2" descr="The Most Holy Name of Mary – The Fra Angelico Institute for Sacred Art">
            <a:extLst>
              <a:ext uri="{FF2B5EF4-FFF2-40B4-BE49-F238E27FC236}">
                <a16:creationId xmlns:a16="http://schemas.microsoft.com/office/drawing/2014/main" id="{5F8DFE8C-8745-D002-0BC1-8D6662A9EA6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r="-2" b="1305"/>
          <a:stretch>
            <a:fillRect/>
          </a:stretch>
        </p:blipFill>
        <p:spPr bwMode="auto">
          <a:xfrm>
            <a:off x="6540675" y="10"/>
            <a:ext cx="6260925" cy="77723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9999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 y="0"/>
            <a:ext cx="12798400"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ainting of two people">
            <a:extLst>
              <a:ext uri="{FF2B5EF4-FFF2-40B4-BE49-F238E27FC236}">
                <a16:creationId xmlns:a16="http://schemas.microsoft.com/office/drawing/2014/main" id="{95B3187F-56F4-E261-2E3C-B49231B2F88D}"/>
              </a:ext>
            </a:extLst>
          </p:cNvPr>
          <p:cNvPicPr>
            <a:picLocks noChangeAspect="1"/>
          </p:cNvPicPr>
          <p:nvPr/>
        </p:nvPicPr>
        <p:blipFill>
          <a:blip r:embed="rId2">
            <a:extLst>
              <a:ext uri="{28A0092B-C50C-407E-A947-70E740481C1C}">
                <a14:useLocalDpi xmlns:a14="http://schemas.microsoft.com/office/drawing/2010/main" val="0"/>
              </a:ext>
            </a:extLst>
          </a:blip>
          <a:srcRect l="11061" r="15459"/>
          <a:stretch>
            <a:fillRect/>
          </a:stretch>
        </p:blipFill>
        <p:spPr>
          <a:xfrm>
            <a:off x="2648473" y="10"/>
            <a:ext cx="10153124" cy="77723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759776" cy="77724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7E32212-4E81-643B-3C8D-292D6D693E97}"/>
              </a:ext>
            </a:extLst>
          </p:cNvPr>
          <p:cNvSpPr>
            <a:spLocks noGrp="1"/>
          </p:cNvSpPr>
          <p:nvPr>
            <p:ph type="title"/>
          </p:nvPr>
        </p:nvSpPr>
        <p:spPr>
          <a:xfrm>
            <a:off x="880110" y="413808"/>
            <a:ext cx="4013298" cy="2153233"/>
          </a:xfrm>
        </p:spPr>
        <p:txBody>
          <a:bodyPr>
            <a:normAutofit/>
          </a:bodyPr>
          <a:lstStyle/>
          <a:p>
            <a:r>
              <a:rPr lang="en-US" sz="4100"/>
              <a:t>1</a:t>
            </a:r>
            <a:r>
              <a:rPr lang="en-US" sz="4100" baseline="30000"/>
              <a:t>st</a:t>
            </a:r>
            <a:r>
              <a:rPr lang="en-US" sz="4100"/>
              <a:t> Joyful:  ANNUNCIATION</a:t>
            </a:r>
          </a:p>
        </p:txBody>
      </p:sp>
      <p:sp>
        <p:nvSpPr>
          <p:cNvPr id="3" name="Text Placeholder 2">
            <a:extLst>
              <a:ext uri="{FF2B5EF4-FFF2-40B4-BE49-F238E27FC236}">
                <a16:creationId xmlns:a16="http://schemas.microsoft.com/office/drawing/2014/main" id="{1E079754-9068-8C88-1846-217DAEE398BF}"/>
              </a:ext>
            </a:extLst>
          </p:cNvPr>
          <p:cNvSpPr>
            <a:spLocks noGrp="1"/>
          </p:cNvSpPr>
          <p:nvPr>
            <p:ph type="body" idx="1"/>
          </p:nvPr>
        </p:nvSpPr>
        <p:spPr>
          <a:xfrm>
            <a:off x="880110" y="2758761"/>
            <a:ext cx="4013298" cy="4241797"/>
          </a:xfrm>
        </p:spPr>
        <p:txBody>
          <a:bodyPr>
            <a:normAutofit/>
          </a:bodyPr>
          <a:lstStyle/>
          <a:p>
            <a:pPr marR="5080">
              <a:lnSpc>
                <a:spcPct val="114300"/>
              </a:lnSpc>
              <a:spcBef>
                <a:spcPts val="875"/>
              </a:spcBef>
            </a:pPr>
            <a:r>
              <a:rPr lang="en-US" dirty="0">
                <a:latin typeface="+mj-lt"/>
                <a:ea typeface="Cambria" panose="02040503050406030204" pitchFamily="18" charset="0"/>
              </a:rPr>
              <a:t>The Angel of the Lord came down to Mary from heaven.  He said, “Be not afraid, the Lord is with you. You shall conceive a son and his name will be Jesus, the son of God.”  I imagine that Mary would be really scared because there is an angel in front of her. I pray that I can have the courage like Mary to stand up and not be afraid. I also pray that we can have the wisdom that Mary has.</a:t>
            </a:r>
            <a:endParaRPr lang="en-US" dirty="0">
              <a:solidFill>
                <a:schemeClr val="tx1"/>
              </a:solidFill>
              <a:latin typeface="+mj-lt"/>
              <a:ea typeface="Cambria" panose="02040503050406030204" pitchFamily="18" charset="0"/>
              <a:cs typeface="Cambria"/>
            </a:endParaRPr>
          </a:p>
        </p:txBody>
      </p:sp>
    </p:spTree>
    <p:extLst>
      <p:ext uri="{BB962C8B-B14F-4D97-AF65-F5344CB8AC3E}">
        <p14:creationId xmlns:p14="http://schemas.microsoft.com/office/powerpoint/2010/main" val="3645926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FC1BF09-12A2-CA89-4177-BCDE5E82C7C3}"/>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798399"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F6B601-5F36-5C73-9858-AA53AA11CED9}"/>
              </a:ext>
            </a:extLst>
          </p:cNvPr>
          <p:cNvSpPr>
            <a:spLocks noGrp="1"/>
          </p:cNvSpPr>
          <p:nvPr>
            <p:ph type="title"/>
          </p:nvPr>
        </p:nvSpPr>
        <p:spPr>
          <a:xfrm>
            <a:off x="880111" y="413808"/>
            <a:ext cx="5513881" cy="2048279"/>
          </a:xfrm>
        </p:spPr>
        <p:txBody>
          <a:bodyPr>
            <a:normAutofit/>
          </a:bodyPr>
          <a:lstStyle/>
          <a:p>
            <a:r>
              <a:rPr lang="en-US" sz="4400" dirty="0"/>
              <a:t>2</a:t>
            </a:r>
            <a:r>
              <a:rPr lang="en-US" sz="4400" baseline="30000" dirty="0"/>
              <a:t>nd</a:t>
            </a:r>
            <a:r>
              <a:rPr lang="en-US" sz="4400" dirty="0"/>
              <a:t> Joyful:  VISITATION</a:t>
            </a:r>
          </a:p>
        </p:txBody>
      </p:sp>
      <p:sp>
        <p:nvSpPr>
          <p:cNvPr id="3" name="Text Placeholder 2">
            <a:extLst>
              <a:ext uri="{FF2B5EF4-FFF2-40B4-BE49-F238E27FC236}">
                <a16:creationId xmlns:a16="http://schemas.microsoft.com/office/drawing/2014/main" id="{40DCAEA8-28D8-5CA0-D875-053339AFE469}"/>
              </a:ext>
            </a:extLst>
          </p:cNvPr>
          <p:cNvSpPr>
            <a:spLocks noGrp="1"/>
          </p:cNvSpPr>
          <p:nvPr>
            <p:ph type="body" idx="1"/>
          </p:nvPr>
        </p:nvSpPr>
        <p:spPr>
          <a:xfrm>
            <a:off x="880110" y="2644403"/>
            <a:ext cx="4850602" cy="4356155"/>
          </a:xfrm>
        </p:spPr>
        <p:txBody>
          <a:bodyPr>
            <a:normAutofit/>
          </a:bodyPr>
          <a:lstStyle/>
          <a:p>
            <a:pPr marL="12700" marR="5080">
              <a:lnSpc>
                <a:spcPct val="114399"/>
              </a:lnSpc>
              <a:spcBef>
                <a:spcPts val="100"/>
              </a:spcBef>
            </a:pPr>
            <a:r>
              <a:rPr lang="en-US" sz="2000" dirty="0">
                <a:latin typeface="+mj-lt"/>
                <a:ea typeface="Cambria" panose="02040503050406030204" pitchFamily="18" charset="0"/>
              </a:rPr>
              <a:t>Mary just heard that she was having a baby and her cousin was too so she went to visit her. I imagine Mary being so happy for her cousin because Elizabeth finally has a child.  I pray that God will give me strength to say “Yes!” like Mary did. I pray to have strong faith like her that I could be as caring as Mary. The last thing I pray is that I could be loving for people, even though I am going through something too.</a:t>
            </a:r>
            <a:endParaRPr lang="en-US" sz="2000" dirty="0">
              <a:solidFill>
                <a:schemeClr val="tx1"/>
              </a:solidFill>
              <a:latin typeface="+mj-lt"/>
              <a:ea typeface="Cambria" panose="02040503050406030204" pitchFamily="18" charset="0"/>
              <a:cs typeface="Cambria"/>
            </a:endParaRPr>
          </a:p>
        </p:txBody>
      </p:sp>
      <p:pic>
        <p:nvPicPr>
          <p:cNvPr id="5" name="Picture 4" descr="A painting of two people">
            <a:extLst>
              <a:ext uri="{FF2B5EF4-FFF2-40B4-BE49-F238E27FC236}">
                <a16:creationId xmlns:a16="http://schemas.microsoft.com/office/drawing/2014/main" id="{02B1A55B-2565-33D3-481F-85CDD20B0EEB}"/>
              </a:ext>
            </a:extLst>
          </p:cNvPr>
          <p:cNvPicPr>
            <a:picLocks noChangeAspect="1"/>
          </p:cNvPicPr>
          <p:nvPr/>
        </p:nvPicPr>
        <p:blipFill>
          <a:blip r:embed="rId2">
            <a:extLst>
              <a:ext uri="{28A0092B-C50C-407E-A947-70E740481C1C}">
                <a14:useLocalDpi xmlns:a14="http://schemas.microsoft.com/office/drawing/2010/main" val="0"/>
              </a:ext>
            </a:extLst>
          </a:blip>
          <a:srcRect r="18220"/>
          <a:stretch>
            <a:fillRect/>
          </a:stretch>
        </p:blipFill>
        <p:spPr>
          <a:xfrm>
            <a:off x="6540675" y="10"/>
            <a:ext cx="6260925" cy="77723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3334913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B25760-E75F-CD17-77A8-5917DCEAB001}"/>
            </a:ext>
          </a:extLst>
        </p:cNvPr>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798399"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AC6CD8-FDF3-94D7-5CE6-B7EC875E34EE}"/>
              </a:ext>
            </a:extLst>
          </p:cNvPr>
          <p:cNvSpPr>
            <a:spLocks noGrp="1"/>
          </p:cNvSpPr>
          <p:nvPr>
            <p:ph type="title"/>
          </p:nvPr>
        </p:nvSpPr>
        <p:spPr>
          <a:xfrm>
            <a:off x="672084" y="368751"/>
            <a:ext cx="4587032" cy="2217753"/>
          </a:xfrm>
        </p:spPr>
        <p:txBody>
          <a:bodyPr anchor="b">
            <a:normAutofit/>
          </a:bodyPr>
          <a:lstStyle/>
          <a:p>
            <a:pPr>
              <a:lnSpc>
                <a:spcPct val="90000"/>
              </a:lnSpc>
            </a:pPr>
            <a:r>
              <a:rPr lang="en-US" sz="5000" dirty="0"/>
              <a:t>3</a:t>
            </a:r>
            <a:r>
              <a:rPr lang="en-US" sz="5000" baseline="30000" dirty="0"/>
              <a:t>rd</a:t>
            </a:r>
            <a:r>
              <a:rPr lang="en-US" sz="5000" dirty="0"/>
              <a:t> Joyful:  BIRTH OF JESUS</a:t>
            </a:r>
          </a:p>
        </p:txBody>
      </p:sp>
      <p:sp>
        <p:nvSpPr>
          <p:cNvPr id="3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084" y="2931926"/>
            <a:ext cx="3648456" cy="20726"/>
          </a:xfrm>
          <a:custGeom>
            <a:avLst/>
            <a:gdLst>
              <a:gd name="csX0" fmla="*/ 0 w 3648456"/>
              <a:gd name="csY0" fmla="*/ 0 h 20726"/>
              <a:gd name="csX1" fmla="*/ 608076 w 3648456"/>
              <a:gd name="csY1" fmla="*/ 0 h 20726"/>
              <a:gd name="csX2" fmla="*/ 1289121 w 3648456"/>
              <a:gd name="csY2" fmla="*/ 0 h 20726"/>
              <a:gd name="csX3" fmla="*/ 1824228 w 3648456"/>
              <a:gd name="csY3" fmla="*/ 0 h 20726"/>
              <a:gd name="csX4" fmla="*/ 2359335 w 3648456"/>
              <a:gd name="csY4" fmla="*/ 0 h 20726"/>
              <a:gd name="csX5" fmla="*/ 3003895 w 3648456"/>
              <a:gd name="csY5" fmla="*/ 0 h 20726"/>
              <a:gd name="csX6" fmla="*/ 3648456 w 3648456"/>
              <a:gd name="csY6" fmla="*/ 0 h 20726"/>
              <a:gd name="csX7" fmla="*/ 3648456 w 3648456"/>
              <a:gd name="csY7" fmla="*/ 20726 h 20726"/>
              <a:gd name="csX8" fmla="*/ 2967411 w 3648456"/>
              <a:gd name="csY8" fmla="*/ 20726 h 20726"/>
              <a:gd name="csX9" fmla="*/ 2322850 w 3648456"/>
              <a:gd name="csY9" fmla="*/ 20726 h 20726"/>
              <a:gd name="csX10" fmla="*/ 1714774 w 3648456"/>
              <a:gd name="csY10" fmla="*/ 20726 h 20726"/>
              <a:gd name="csX11" fmla="*/ 1070214 w 3648456"/>
              <a:gd name="csY11" fmla="*/ 20726 h 20726"/>
              <a:gd name="csX12" fmla="*/ 0 w 3648456"/>
              <a:gd name="csY12" fmla="*/ 20726 h 20726"/>
              <a:gd name="csX13" fmla="*/ 0 w 3648456"/>
              <a:gd name="csY13" fmla="*/ 0 h 207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648456" h="20726" fill="none" extrusionOk="0">
                <a:moveTo>
                  <a:pt x="0" y="0"/>
                </a:moveTo>
                <a:cubicBezTo>
                  <a:pt x="294043" y="-5768"/>
                  <a:pt x="402211" y="-26168"/>
                  <a:pt x="608076" y="0"/>
                </a:cubicBezTo>
                <a:cubicBezTo>
                  <a:pt x="813941" y="26168"/>
                  <a:pt x="954387" y="-180"/>
                  <a:pt x="1289121" y="0"/>
                </a:cubicBezTo>
                <a:cubicBezTo>
                  <a:pt x="1623855" y="180"/>
                  <a:pt x="1573350" y="1904"/>
                  <a:pt x="1824228" y="0"/>
                </a:cubicBezTo>
                <a:cubicBezTo>
                  <a:pt x="2075106" y="-1904"/>
                  <a:pt x="2252085" y="-12123"/>
                  <a:pt x="2359335" y="0"/>
                </a:cubicBezTo>
                <a:cubicBezTo>
                  <a:pt x="2466585" y="12123"/>
                  <a:pt x="2870919" y="20579"/>
                  <a:pt x="3003895" y="0"/>
                </a:cubicBezTo>
                <a:cubicBezTo>
                  <a:pt x="3136871" y="-20579"/>
                  <a:pt x="3404763" y="20103"/>
                  <a:pt x="3648456" y="0"/>
                </a:cubicBezTo>
                <a:cubicBezTo>
                  <a:pt x="3648232" y="7003"/>
                  <a:pt x="3649175" y="11916"/>
                  <a:pt x="3648456" y="20726"/>
                </a:cubicBezTo>
                <a:cubicBezTo>
                  <a:pt x="3401134" y="9790"/>
                  <a:pt x="3170318" y="20718"/>
                  <a:pt x="2967411" y="20726"/>
                </a:cubicBezTo>
                <a:cubicBezTo>
                  <a:pt x="2764505" y="20734"/>
                  <a:pt x="2633161" y="182"/>
                  <a:pt x="2322850" y="20726"/>
                </a:cubicBezTo>
                <a:cubicBezTo>
                  <a:pt x="2012539" y="41270"/>
                  <a:pt x="1936199" y="7635"/>
                  <a:pt x="1714774" y="20726"/>
                </a:cubicBezTo>
                <a:cubicBezTo>
                  <a:pt x="1493349" y="33817"/>
                  <a:pt x="1339394" y="1328"/>
                  <a:pt x="1070214" y="20726"/>
                </a:cubicBezTo>
                <a:cubicBezTo>
                  <a:pt x="801034" y="40124"/>
                  <a:pt x="449406" y="-19165"/>
                  <a:pt x="0" y="20726"/>
                </a:cubicBezTo>
                <a:cubicBezTo>
                  <a:pt x="686" y="14993"/>
                  <a:pt x="938" y="4676"/>
                  <a:pt x="0" y="0"/>
                </a:cubicBezTo>
                <a:close/>
              </a:path>
              <a:path w="3648456" h="20726" stroke="0" extrusionOk="0">
                <a:moveTo>
                  <a:pt x="0" y="0"/>
                </a:moveTo>
                <a:cubicBezTo>
                  <a:pt x="150827" y="-490"/>
                  <a:pt x="295804" y="19812"/>
                  <a:pt x="535107" y="0"/>
                </a:cubicBezTo>
                <a:cubicBezTo>
                  <a:pt x="774410" y="-19812"/>
                  <a:pt x="947291" y="-22630"/>
                  <a:pt x="1216152" y="0"/>
                </a:cubicBezTo>
                <a:cubicBezTo>
                  <a:pt x="1485014" y="22630"/>
                  <a:pt x="1522703" y="7872"/>
                  <a:pt x="1714774" y="0"/>
                </a:cubicBezTo>
                <a:cubicBezTo>
                  <a:pt x="1906845" y="-7872"/>
                  <a:pt x="1971303" y="-14118"/>
                  <a:pt x="2213397" y="0"/>
                </a:cubicBezTo>
                <a:cubicBezTo>
                  <a:pt x="2455491" y="14118"/>
                  <a:pt x="2597851" y="-23847"/>
                  <a:pt x="2821473" y="0"/>
                </a:cubicBezTo>
                <a:cubicBezTo>
                  <a:pt x="3045095" y="23847"/>
                  <a:pt x="3375452" y="1894"/>
                  <a:pt x="3648456" y="0"/>
                </a:cubicBezTo>
                <a:cubicBezTo>
                  <a:pt x="3648814" y="5647"/>
                  <a:pt x="3648840" y="13532"/>
                  <a:pt x="3648456" y="20726"/>
                </a:cubicBezTo>
                <a:cubicBezTo>
                  <a:pt x="3438274" y="16474"/>
                  <a:pt x="3349681" y="31428"/>
                  <a:pt x="3113349" y="20726"/>
                </a:cubicBezTo>
                <a:cubicBezTo>
                  <a:pt x="2877017" y="10024"/>
                  <a:pt x="2748177" y="23348"/>
                  <a:pt x="2541758" y="20726"/>
                </a:cubicBezTo>
                <a:cubicBezTo>
                  <a:pt x="2335339" y="18104"/>
                  <a:pt x="2107482" y="35279"/>
                  <a:pt x="1860713" y="20726"/>
                </a:cubicBezTo>
                <a:cubicBezTo>
                  <a:pt x="1613945" y="6173"/>
                  <a:pt x="1439566" y="32078"/>
                  <a:pt x="1289121" y="20726"/>
                </a:cubicBezTo>
                <a:cubicBezTo>
                  <a:pt x="1138676" y="9374"/>
                  <a:pt x="1001001" y="17457"/>
                  <a:pt x="717530" y="20726"/>
                </a:cubicBezTo>
                <a:cubicBezTo>
                  <a:pt x="434059" y="23995"/>
                  <a:pt x="213202" y="-5202"/>
                  <a:pt x="0" y="20726"/>
                </a:cubicBezTo>
                <a:cubicBezTo>
                  <a:pt x="537" y="13772"/>
                  <a:pt x="-652" y="809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F4F26210-74AD-AF5C-0BF0-9FDD9BEA13AB}"/>
              </a:ext>
            </a:extLst>
          </p:cNvPr>
          <p:cNvSpPr>
            <a:spLocks noGrp="1"/>
          </p:cNvSpPr>
          <p:nvPr>
            <p:ph type="body" idx="1"/>
          </p:nvPr>
        </p:nvSpPr>
        <p:spPr>
          <a:xfrm>
            <a:off x="672084" y="3255952"/>
            <a:ext cx="4455768" cy="3763423"/>
          </a:xfrm>
        </p:spPr>
        <p:txBody>
          <a:bodyPr>
            <a:normAutofit fontScale="92500" lnSpcReduction="20000"/>
          </a:bodyPr>
          <a:lstStyle/>
          <a:p>
            <a:pPr marR="5080">
              <a:lnSpc>
                <a:spcPct val="114399"/>
              </a:lnSpc>
              <a:spcBef>
                <a:spcPts val="910"/>
              </a:spcBef>
            </a:pPr>
            <a:r>
              <a:rPr lang="en-US" sz="2000" dirty="0">
                <a:latin typeface="Cambria" panose="02040503050406030204" pitchFamily="18" charset="0"/>
                <a:ea typeface="Cambria" panose="02040503050406030204" pitchFamily="18" charset="0"/>
              </a:rPr>
              <a:t>Caesar Augustus ordered a census of the Roman world, requiring everyone to travel to their ancestral hometown, causing Mary, Mother of Jesus, to have to travel to Joseph’s hometown while being pregnant. Though difficult she still protected Jesus, and traveled a long way. Not being able to find a place to stay she gave birth to Jesus in a stable. I imagine that Mary suffered a lot while giving birth yet understanding what God wanted her to do she did many sacrifices to give birth. I pray that God gives me the understanding of Mary.</a:t>
            </a:r>
            <a:endParaRPr lang="en-US" sz="2000" dirty="0">
              <a:solidFill>
                <a:schemeClr val="tx1"/>
              </a:solidFill>
              <a:latin typeface="Cambria" panose="02040503050406030204" pitchFamily="18" charset="0"/>
              <a:ea typeface="Cambria" panose="02040503050406030204" pitchFamily="18" charset="0"/>
              <a:cs typeface="Cambria"/>
            </a:endParaRPr>
          </a:p>
        </p:txBody>
      </p:sp>
      <p:pic>
        <p:nvPicPr>
          <p:cNvPr id="6" name="Picture 5" descr="A painting of a manger with angels and a baby&#10;&#10;AI-generated content may be incorrect.">
            <a:extLst>
              <a:ext uri="{FF2B5EF4-FFF2-40B4-BE49-F238E27FC236}">
                <a16:creationId xmlns:a16="http://schemas.microsoft.com/office/drawing/2014/main" id="{BB6F3F96-ACB9-E01F-13C4-9D0784FCBB98}"/>
              </a:ext>
            </a:extLst>
          </p:cNvPr>
          <p:cNvPicPr>
            <a:picLocks noChangeAspect="1"/>
          </p:cNvPicPr>
          <p:nvPr/>
        </p:nvPicPr>
        <p:blipFill>
          <a:blip r:embed="rId2">
            <a:extLst>
              <a:ext uri="{28A0092B-C50C-407E-A947-70E740481C1C}">
                <a14:useLocalDpi xmlns:a14="http://schemas.microsoft.com/office/drawing/2010/main" val="0"/>
              </a:ext>
            </a:extLst>
          </a:blip>
          <a:srcRect l="2829" r="2829"/>
          <a:stretch>
            <a:fillRect/>
          </a:stretch>
        </p:blipFill>
        <p:spPr>
          <a:xfrm>
            <a:off x="5577287" y="10"/>
            <a:ext cx="7222713" cy="77723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377182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A00F1E7-3060-95A4-01CC-1733DE980304}"/>
            </a:ext>
          </a:extLst>
        </p:cNvPr>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 y="0"/>
            <a:ext cx="12798400"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ainting of a person holding a baby&#10;&#10;AI-generated content may be incorrect.">
            <a:extLst>
              <a:ext uri="{FF2B5EF4-FFF2-40B4-BE49-F238E27FC236}">
                <a16:creationId xmlns:a16="http://schemas.microsoft.com/office/drawing/2014/main" id="{9C9E2A47-78C6-71FE-8AD7-BC91BFCD5B61}"/>
              </a:ext>
            </a:extLst>
          </p:cNvPr>
          <p:cNvPicPr>
            <a:picLocks noChangeAspect="1"/>
          </p:cNvPicPr>
          <p:nvPr/>
        </p:nvPicPr>
        <p:blipFill>
          <a:blip r:embed="rId2">
            <a:extLst>
              <a:ext uri="{28A0092B-C50C-407E-A947-70E740481C1C}">
                <a14:useLocalDpi xmlns:a14="http://schemas.microsoft.com/office/drawing/2010/main" val="0"/>
              </a:ext>
            </a:extLst>
          </a:blip>
          <a:srcRect t="26504" r="-1" b="7278"/>
          <a:stretch>
            <a:fillRect/>
          </a:stretch>
        </p:blipFill>
        <p:spPr>
          <a:xfrm>
            <a:off x="2648473" y="10"/>
            <a:ext cx="10153124" cy="7772390"/>
          </a:xfrm>
          <a:prstGeom prst="rect">
            <a:avLst/>
          </a:prstGeom>
        </p:spPr>
      </p:pic>
      <p:sp>
        <p:nvSpPr>
          <p:cNvPr id="34" name="Rectangle 3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759776" cy="77724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99BDDB2-842A-5519-FBF9-1F7D46540C01}"/>
              </a:ext>
            </a:extLst>
          </p:cNvPr>
          <p:cNvSpPr>
            <a:spLocks noGrp="1"/>
          </p:cNvSpPr>
          <p:nvPr>
            <p:ph type="title"/>
          </p:nvPr>
        </p:nvSpPr>
        <p:spPr>
          <a:xfrm>
            <a:off x="880110" y="413808"/>
            <a:ext cx="4013298" cy="2153233"/>
          </a:xfrm>
        </p:spPr>
        <p:txBody>
          <a:bodyPr>
            <a:normAutofit/>
          </a:bodyPr>
          <a:lstStyle/>
          <a:p>
            <a:pPr>
              <a:lnSpc>
                <a:spcPct val="90000"/>
              </a:lnSpc>
            </a:pPr>
            <a:r>
              <a:rPr lang="en-US" sz="3700" dirty="0"/>
              <a:t>4</a:t>
            </a:r>
            <a:r>
              <a:rPr lang="en-US" sz="3700" baseline="30000" dirty="0"/>
              <a:t>th</a:t>
            </a:r>
            <a:r>
              <a:rPr lang="en-US" sz="3700" dirty="0"/>
              <a:t> Joyful:  PRESENTATION OF JESUS AT TEMPLE</a:t>
            </a:r>
          </a:p>
        </p:txBody>
      </p:sp>
      <p:sp>
        <p:nvSpPr>
          <p:cNvPr id="3" name="Text Placeholder 2">
            <a:extLst>
              <a:ext uri="{FF2B5EF4-FFF2-40B4-BE49-F238E27FC236}">
                <a16:creationId xmlns:a16="http://schemas.microsoft.com/office/drawing/2014/main" id="{DA9E6C89-0A32-EF07-9138-DE6FD42DE74D}"/>
              </a:ext>
            </a:extLst>
          </p:cNvPr>
          <p:cNvSpPr>
            <a:spLocks noGrp="1"/>
          </p:cNvSpPr>
          <p:nvPr>
            <p:ph type="body" idx="1"/>
          </p:nvPr>
        </p:nvSpPr>
        <p:spPr>
          <a:xfrm>
            <a:off x="880110" y="2758761"/>
            <a:ext cx="4013298" cy="4241797"/>
          </a:xfrm>
        </p:spPr>
        <p:txBody>
          <a:bodyPr>
            <a:normAutofit fontScale="92500" lnSpcReduction="20000"/>
          </a:bodyPr>
          <a:lstStyle/>
          <a:p>
            <a:pPr marR="5080">
              <a:lnSpc>
                <a:spcPct val="114300"/>
              </a:lnSpc>
              <a:spcBef>
                <a:spcPts val="750"/>
              </a:spcBef>
            </a:pPr>
            <a:r>
              <a:rPr lang="en-US" sz="2000" dirty="0">
                <a:latin typeface="Cambria" panose="02040503050406030204" pitchFamily="18" charset="0"/>
                <a:ea typeface="Cambria" panose="02040503050406030204" pitchFamily="18" charset="0"/>
              </a:rPr>
              <a:t>Joseph and Mary took Jesus to the Temple to present him to the Lord. The law of Moses said that every firstborn male should be consecrated to the Lord. Simeon knew that God’s word was fulfilled because he lived to see Jesus. Simeon told Mary and Joseph that Jesus will be a sign to Israel but that He will be opposed. He also told Mary that she will be pierced with a sword. I imagine that Simeon is joyful because he lived to see the Anointed One. I pray that this mystery reminds me to always trust in God’s plan.</a:t>
            </a:r>
            <a:endParaRPr lang="en-US" sz="2000" dirty="0">
              <a:solidFill>
                <a:schemeClr val="tx1"/>
              </a:solidFill>
              <a:latin typeface="Cambria" panose="02040503050406030204" pitchFamily="18" charset="0"/>
              <a:ea typeface="Cambria" panose="02040503050406030204" pitchFamily="18" charset="0"/>
              <a:cs typeface="Cambria"/>
            </a:endParaRPr>
          </a:p>
        </p:txBody>
      </p:sp>
    </p:spTree>
    <p:extLst>
      <p:ext uri="{BB962C8B-B14F-4D97-AF65-F5344CB8AC3E}">
        <p14:creationId xmlns:p14="http://schemas.microsoft.com/office/powerpoint/2010/main" val="1881531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F0165E-B497-D851-3258-A6B46CF4A53D}"/>
            </a:ext>
          </a:extLst>
        </p:cNvPr>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798399"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928D86D1-5931-9546-4016-338A57263DE2}"/>
              </a:ext>
            </a:extLst>
          </p:cNvPr>
          <p:cNvSpPr>
            <a:spLocks noGrp="1"/>
          </p:cNvSpPr>
          <p:nvPr>
            <p:ph type="body" idx="1"/>
          </p:nvPr>
        </p:nvSpPr>
        <p:spPr>
          <a:xfrm>
            <a:off x="880110" y="2644403"/>
            <a:ext cx="4850602" cy="4356155"/>
          </a:xfrm>
        </p:spPr>
        <p:txBody>
          <a:bodyPr>
            <a:normAutofit fontScale="85000" lnSpcReduction="10000"/>
          </a:bodyPr>
          <a:lstStyle/>
          <a:p>
            <a:pPr marR="5080">
              <a:lnSpc>
                <a:spcPct val="114399"/>
              </a:lnSpc>
              <a:spcBef>
                <a:spcPts val="705"/>
              </a:spcBef>
            </a:pPr>
            <a:r>
              <a:rPr lang="en-US" sz="2400" dirty="0">
                <a:latin typeface="Cambria" panose="02040503050406030204" pitchFamily="18" charset="0"/>
                <a:ea typeface="Cambria" panose="02040503050406030204" pitchFamily="18" charset="0"/>
              </a:rPr>
              <a:t>Mary and Joseph would go to Jerusalem for the feast of Passover, and when Jesus was twelve years old, He had to go with them according to festival custom. After a few days, they would be returning, but Jesus had stayed in Jerusalem without his parents knowing. They realized Jesus wasn't with them so they had to go back and look for him. I imagine them being so worried that they had lost Jesus in Jerusalem and were scared that people would take him away. I pray to grow in understanding and to get closer with God with obedience.</a:t>
            </a:r>
            <a:endParaRPr lang="en-US" sz="2400" dirty="0">
              <a:solidFill>
                <a:schemeClr val="tx1"/>
              </a:solidFill>
              <a:latin typeface="Cambria" panose="02040503050406030204" pitchFamily="18" charset="0"/>
              <a:ea typeface="Cambria" panose="02040503050406030204" pitchFamily="18" charset="0"/>
              <a:cs typeface="Cambria"/>
            </a:endParaRPr>
          </a:p>
        </p:txBody>
      </p:sp>
      <p:pic>
        <p:nvPicPr>
          <p:cNvPr id="6" name="Picture 5" descr="A painting of a group of people">
            <a:extLst>
              <a:ext uri="{FF2B5EF4-FFF2-40B4-BE49-F238E27FC236}">
                <a16:creationId xmlns:a16="http://schemas.microsoft.com/office/drawing/2014/main" id="{B5C82F34-99B1-081E-8D55-5C7EFF10472D}"/>
              </a:ext>
            </a:extLst>
          </p:cNvPr>
          <p:cNvPicPr>
            <a:picLocks noChangeAspect="1"/>
          </p:cNvPicPr>
          <p:nvPr/>
        </p:nvPicPr>
        <p:blipFill>
          <a:blip r:embed="rId2">
            <a:extLst>
              <a:ext uri="{28A0092B-C50C-407E-A947-70E740481C1C}">
                <a14:useLocalDpi xmlns:a14="http://schemas.microsoft.com/office/drawing/2010/main" val="0"/>
              </a:ext>
            </a:extLst>
          </a:blip>
          <a:srcRect l="5758" r="12875"/>
          <a:stretch>
            <a:fillRect/>
          </a:stretch>
        </p:blipFill>
        <p:spPr>
          <a:xfrm>
            <a:off x="6540675" y="10"/>
            <a:ext cx="6260925" cy="77723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10" name="Title 1">
            <a:extLst>
              <a:ext uri="{FF2B5EF4-FFF2-40B4-BE49-F238E27FC236}">
                <a16:creationId xmlns:a16="http://schemas.microsoft.com/office/drawing/2014/main" id="{E7F9844E-08D1-F3DD-FF78-46C47D440B8E}"/>
              </a:ext>
            </a:extLst>
          </p:cNvPr>
          <p:cNvSpPr>
            <a:spLocks noGrp="1"/>
          </p:cNvSpPr>
          <p:nvPr>
            <p:ph type="title"/>
          </p:nvPr>
        </p:nvSpPr>
        <p:spPr>
          <a:xfrm>
            <a:off x="880110" y="413808"/>
            <a:ext cx="3615690" cy="2153233"/>
          </a:xfrm>
        </p:spPr>
        <p:txBody>
          <a:bodyPr>
            <a:normAutofit/>
          </a:bodyPr>
          <a:lstStyle/>
          <a:p>
            <a:pPr>
              <a:lnSpc>
                <a:spcPct val="90000"/>
              </a:lnSpc>
            </a:pPr>
            <a:r>
              <a:rPr lang="en-US" sz="3700" dirty="0"/>
              <a:t>5</a:t>
            </a:r>
            <a:r>
              <a:rPr lang="en-US" sz="3700" baseline="30000" dirty="0"/>
              <a:t>th</a:t>
            </a:r>
            <a:r>
              <a:rPr lang="en-US" sz="3700" dirty="0"/>
              <a:t> Joyful:  JESUS IS FOUND IN THE TEMPLE</a:t>
            </a:r>
          </a:p>
        </p:txBody>
      </p:sp>
    </p:spTree>
    <p:extLst>
      <p:ext uri="{BB962C8B-B14F-4D97-AF65-F5344CB8AC3E}">
        <p14:creationId xmlns:p14="http://schemas.microsoft.com/office/powerpoint/2010/main" val="4293549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E5332-8962-2EDE-83F8-F07F6F98A3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5C2CD8-BE4D-9D30-216A-2A0BB57D0DCA}"/>
              </a:ext>
            </a:extLst>
          </p:cNvPr>
          <p:cNvSpPr>
            <a:spLocks noGrp="1"/>
          </p:cNvSpPr>
          <p:nvPr>
            <p:ph type="title"/>
          </p:nvPr>
        </p:nvSpPr>
        <p:spPr>
          <a:xfrm>
            <a:off x="606452" y="-1028176"/>
            <a:ext cx="4587032" cy="2217753"/>
          </a:xfrm>
        </p:spPr>
        <p:txBody>
          <a:bodyPr anchor="b">
            <a:normAutofit/>
          </a:bodyPr>
          <a:lstStyle/>
          <a:p>
            <a:r>
              <a:rPr lang="en-US" sz="5900" dirty="0"/>
              <a:t>THE ROSARY</a:t>
            </a:r>
          </a:p>
        </p:txBody>
      </p:sp>
      <p:sp>
        <p:nvSpPr>
          <p:cNvPr id="3" name="Text Placeholder 2">
            <a:extLst>
              <a:ext uri="{FF2B5EF4-FFF2-40B4-BE49-F238E27FC236}">
                <a16:creationId xmlns:a16="http://schemas.microsoft.com/office/drawing/2014/main" id="{3A982E1E-8C3C-17E2-82F1-4E6CF40E5E28}"/>
              </a:ext>
            </a:extLst>
          </p:cNvPr>
          <p:cNvSpPr>
            <a:spLocks noGrp="1"/>
          </p:cNvSpPr>
          <p:nvPr>
            <p:ph type="body" idx="1"/>
          </p:nvPr>
        </p:nvSpPr>
        <p:spPr>
          <a:xfrm>
            <a:off x="672084" y="1447800"/>
            <a:ext cx="4455768" cy="6019800"/>
          </a:xfrm>
        </p:spPr>
        <p:txBody>
          <a:bodyPr>
            <a:normAutofit/>
          </a:bodyPr>
          <a:lstStyle/>
          <a:p>
            <a:pPr fontAlgn="base">
              <a:lnSpc>
                <a:spcPct val="90000"/>
              </a:lnSpc>
              <a:spcAft>
                <a:spcPts val="600"/>
              </a:spcAft>
            </a:pPr>
            <a:r>
              <a:rPr lang="en-US" sz="2400" b="1" u="sng" dirty="0"/>
              <a:t>GLORY BE</a:t>
            </a:r>
          </a:p>
          <a:p>
            <a:pPr fontAlgn="base">
              <a:lnSpc>
                <a:spcPct val="90000"/>
              </a:lnSpc>
              <a:spcAft>
                <a:spcPts val="600"/>
              </a:spcAft>
            </a:pPr>
            <a:r>
              <a:rPr lang="en-US" sz="2400" dirty="0"/>
              <a:t>Glory be to the Father, the Son, and the Holy Spirit;</a:t>
            </a:r>
            <a:br>
              <a:rPr lang="en-US" sz="2400" dirty="0"/>
            </a:br>
            <a:r>
              <a:rPr lang="en-US" sz="2400" dirty="0"/>
              <a:t>as it was in the beginning, is now, and ever shall be,</a:t>
            </a:r>
            <a:br>
              <a:rPr lang="en-US" sz="2400" dirty="0"/>
            </a:br>
            <a:r>
              <a:rPr lang="en-US" sz="2400" dirty="0"/>
              <a:t>world without end.</a:t>
            </a:r>
            <a:br>
              <a:rPr lang="en-US" sz="2400" dirty="0"/>
            </a:br>
            <a:r>
              <a:rPr lang="en-US" sz="2400" dirty="0"/>
              <a:t>Amen.</a:t>
            </a:r>
            <a:endParaRPr lang="en-US" sz="2400" b="1" u="sng" dirty="0"/>
          </a:p>
          <a:p>
            <a:pPr fontAlgn="base">
              <a:spcAft>
                <a:spcPts val="600"/>
              </a:spcAft>
            </a:pPr>
            <a:endParaRPr lang="en-US" sz="2400" b="1" u="sng" dirty="0"/>
          </a:p>
          <a:p>
            <a:pPr fontAlgn="base">
              <a:spcAft>
                <a:spcPts val="600"/>
              </a:spcAft>
            </a:pPr>
            <a:r>
              <a:rPr lang="en-US" sz="2400" b="1" u="sng" dirty="0"/>
              <a:t>FATIMA PRAYER</a:t>
            </a:r>
          </a:p>
          <a:p>
            <a:pPr fontAlgn="base">
              <a:spcAft>
                <a:spcPts val="600"/>
              </a:spcAft>
            </a:pPr>
            <a:r>
              <a:rPr lang="en-US" sz="2400" dirty="0"/>
              <a:t>O my Jesus, forgive us our sins, save us from the fires of hell, and lead all souls to heaven, especially those most in need of Thy mercy.</a:t>
            </a:r>
          </a:p>
          <a:p>
            <a:pPr fontAlgn="base">
              <a:spcAft>
                <a:spcPts val="600"/>
              </a:spcAft>
            </a:pPr>
            <a:endParaRPr lang="en-US" sz="2400" dirty="0"/>
          </a:p>
          <a:p>
            <a:pPr fontAlgn="base">
              <a:spcAft>
                <a:spcPts val="600"/>
              </a:spcAft>
            </a:pPr>
            <a:r>
              <a:rPr lang="en-US" sz="2400" b="1" u="sng" dirty="0"/>
              <a:t>OUR FATHER…</a:t>
            </a:r>
          </a:p>
          <a:p>
            <a:pPr fontAlgn="base">
              <a:spcAft>
                <a:spcPts val="600"/>
              </a:spcAft>
            </a:pPr>
            <a:endParaRPr lang="en-US" sz="2400" dirty="0"/>
          </a:p>
        </p:txBody>
      </p:sp>
      <p:pic>
        <p:nvPicPr>
          <p:cNvPr id="4" name="object 12" descr="A statue of a person holding a heart&#10;&#10;AI-generated content may be incorrect.">
            <a:extLst>
              <a:ext uri="{FF2B5EF4-FFF2-40B4-BE49-F238E27FC236}">
                <a16:creationId xmlns:a16="http://schemas.microsoft.com/office/drawing/2014/main" id="{75E32EAA-C3AC-6E95-2130-E0706D133DAB}"/>
              </a:ext>
            </a:extLst>
          </p:cNvPr>
          <p:cNvPicPr/>
          <p:nvPr/>
        </p:nvPicPr>
        <p:blipFill>
          <a:blip r:embed="rId2" cstate="print"/>
          <a:srcRect r="3" b="14077"/>
          <a:stretch>
            <a:fillRect/>
          </a:stretch>
        </p:blipFill>
        <p:spPr>
          <a:xfrm>
            <a:off x="5577287" y="10"/>
            <a:ext cx="7222713" cy="77723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67279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D46F99B-C8DD-3ADE-BF93-6A6C16CCBA86}"/>
            </a:ext>
          </a:extLst>
        </p:cNvPr>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 y="0"/>
            <a:ext cx="12798400"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ainting of a person being baptized with Scrovegni Chapel in the background&#10;&#10;AI-generated content may be incorrect.">
            <a:extLst>
              <a:ext uri="{FF2B5EF4-FFF2-40B4-BE49-F238E27FC236}">
                <a16:creationId xmlns:a16="http://schemas.microsoft.com/office/drawing/2014/main" id="{9181B62C-2721-0E7A-FA93-FB8B3C8CF0EF}"/>
              </a:ext>
            </a:extLst>
          </p:cNvPr>
          <p:cNvPicPr>
            <a:picLocks noChangeAspect="1"/>
          </p:cNvPicPr>
          <p:nvPr/>
        </p:nvPicPr>
        <p:blipFill>
          <a:blip r:embed="rId2">
            <a:extLst>
              <a:ext uri="{28A0092B-C50C-407E-A947-70E740481C1C}">
                <a14:useLocalDpi xmlns:a14="http://schemas.microsoft.com/office/drawing/2010/main" val="0"/>
              </a:ext>
            </a:extLst>
          </a:blip>
          <a:srcRect t="17593" r="-1" b="7002"/>
          <a:stretch>
            <a:fillRect/>
          </a:stretch>
        </p:blipFill>
        <p:spPr>
          <a:xfrm>
            <a:off x="2648473" y="10"/>
            <a:ext cx="10153124" cy="7772390"/>
          </a:xfrm>
          <a:prstGeom prst="rect">
            <a:avLst/>
          </a:prstGeom>
        </p:spPr>
      </p:pic>
      <p:sp>
        <p:nvSpPr>
          <p:cNvPr id="46" name="Rectangle 4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759776" cy="77724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79E97955-788C-8978-4D73-2BD243A49960}"/>
              </a:ext>
            </a:extLst>
          </p:cNvPr>
          <p:cNvSpPr>
            <a:spLocks noGrp="1"/>
          </p:cNvSpPr>
          <p:nvPr>
            <p:ph type="title"/>
          </p:nvPr>
        </p:nvSpPr>
        <p:spPr>
          <a:xfrm>
            <a:off x="880110" y="413808"/>
            <a:ext cx="4013298" cy="2153233"/>
          </a:xfrm>
        </p:spPr>
        <p:txBody>
          <a:bodyPr>
            <a:normAutofit/>
          </a:bodyPr>
          <a:lstStyle/>
          <a:p>
            <a:r>
              <a:rPr lang="en-US" sz="4400"/>
              <a:t>1</a:t>
            </a:r>
            <a:r>
              <a:rPr lang="en-US" sz="4400" baseline="30000"/>
              <a:t>st</a:t>
            </a:r>
            <a:r>
              <a:rPr lang="en-US" sz="4400"/>
              <a:t> Luminous:  BAPTISM OF JESUS</a:t>
            </a:r>
          </a:p>
        </p:txBody>
      </p:sp>
      <p:sp>
        <p:nvSpPr>
          <p:cNvPr id="3" name="Text Placeholder 2">
            <a:extLst>
              <a:ext uri="{FF2B5EF4-FFF2-40B4-BE49-F238E27FC236}">
                <a16:creationId xmlns:a16="http://schemas.microsoft.com/office/drawing/2014/main" id="{DA017673-23E1-8DE5-D266-BE290BE6A42C}"/>
              </a:ext>
            </a:extLst>
          </p:cNvPr>
          <p:cNvSpPr>
            <a:spLocks noGrp="1"/>
          </p:cNvSpPr>
          <p:nvPr>
            <p:ph type="body" idx="1"/>
          </p:nvPr>
        </p:nvSpPr>
        <p:spPr>
          <a:xfrm>
            <a:off x="880110" y="2758761"/>
            <a:ext cx="4013298" cy="4241797"/>
          </a:xfrm>
        </p:spPr>
        <p:txBody>
          <a:bodyPr>
            <a:normAutofit/>
          </a:bodyPr>
          <a:lstStyle/>
          <a:p>
            <a:r>
              <a:rPr lang="en-US" dirty="0">
                <a:latin typeface="+mj-lt"/>
                <a:ea typeface="Cambria" panose="02040503050406030204" pitchFamily="18" charset="0"/>
              </a:rPr>
              <a:t>It starts off with people going to get baptized by John in the Jordan River.  After Jesus´s baptism, the sky opened up, and God spoke to him. I can imagine people thought John was Christ because of that. But he refused and led them to Jesus which was the right path and said that he is just spreading Jesus’s word. I pray that God will guide me to follow him just like John told the people to do.</a:t>
            </a:r>
          </a:p>
        </p:txBody>
      </p:sp>
    </p:spTree>
    <p:extLst>
      <p:ext uri="{BB962C8B-B14F-4D97-AF65-F5344CB8AC3E}">
        <p14:creationId xmlns:p14="http://schemas.microsoft.com/office/powerpoint/2010/main" val="15507742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5111560-EF2A-AECF-523B-DD2F11E30790}"/>
            </a:ext>
          </a:extLst>
        </p:cNvPr>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798399"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DD3DC493-FE36-99B9-79D3-22889308B7DD}"/>
              </a:ext>
            </a:extLst>
          </p:cNvPr>
          <p:cNvSpPr>
            <a:spLocks noGrp="1"/>
          </p:cNvSpPr>
          <p:nvPr>
            <p:ph type="title"/>
          </p:nvPr>
        </p:nvSpPr>
        <p:spPr>
          <a:xfrm>
            <a:off x="672084" y="368751"/>
            <a:ext cx="4587032" cy="2217753"/>
          </a:xfrm>
        </p:spPr>
        <p:txBody>
          <a:bodyPr anchor="b">
            <a:normAutofit/>
          </a:bodyPr>
          <a:lstStyle/>
          <a:p>
            <a:pPr>
              <a:lnSpc>
                <a:spcPct val="90000"/>
              </a:lnSpc>
            </a:pPr>
            <a:r>
              <a:rPr lang="en-US" sz="3700"/>
              <a:t>2</a:t>
            </a:r>
            <a:r>
              <a:rPr lang="en-US" sz="3700" baseline="30000"/>
              <a:t>nd</a:t>
            </a:r>
            <a:r>
              <a:rPr lang="en-US" sz="3700"/>
              <a:t> Luminous:  MIRACLE AT WEDDING OF CANA</a:t>
            </a:r>
          </a:p>
        </p:txBody>
      </p:sp>
      <p:sp>
        <p:nvSpPr>
          <p:cNvPr id="6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084" y="2931926"/>
            <a:ext cx="3648456" cy="20726"/>
          </a:xfrm>
          <a:custGeom>
            <a:avLst/>
            <a:gdLst>
              <a:gd name="csX0" fmla="*/ 0 w 3648456"/>
              <a:gd name="csY0" fmla="*/ 0 h 20726"/>
              <a:gd name="csX1" fmla="*/ 608076 w 3648456"/>
              <a:gd name="csY1" fmla="*/ 0 h 20726"/>
              <a:gd name="csX2" fmla="*/ 1289121 w 3648456"/>
              <a:gd name="csY2" fmla="*/ 0 h 20726"/>
              <a:gd name="csX3" fmla="*/ 1824228 w 3648456"/>
              <a:gd name="csY3" fmla="*/ 0 h 20726"/>
              <a:gd name="csX4" fmla="*/ 2359335 w 3648456"/>
              <a:gd name="csY4" fmla="*/ 0 h 20726"/>
              <a:gd name="csX5" fmla="*/ 3003895 w 3648456"/>
              <a:gd name="csY5" fmla="*/ 0 h 20726"/>
              <a:gd name="csX6" fmla="*/ 3648456 w 3648456"/>
              <a:gd name="csY6" fmla="*/ 0 h 20726"/>
              <a:gd name="csX7" fmla="*/ 3648456 w 3648456"/>
              <a:gd name="csY7" fmla="*/ 20726 h 20726"/>
              <a:gd name="csX8" fmla="*/ 2967411 w 3648456"/>
              <a:gd name="csY8" fmla="*/ 20726 h 20726"/>
              <a:gd name="csX9" fmla="*/ 2322850 w 3648456"/>
              <a:gd name="csY9" fmla="*/ 20726 h 20726"/>
              <a:gd name="csX10" fmla="*/ 1714774 w 3648456"/>
              <a:gd name="csY10" fmla="*/ 20726 h 20726"/>
              <a:gd name="csX11" fmla="*/ 1070214 w 3648456"/>
              <a:gd name="csY11" fmla="*/ 20726 h 20726"/>
              <a:gd name="csX12" fmla="*/ 0 w 3648456"/>
              <a:gd name="csY12" fmla="*/ 20726 h 20726"/>
              <a:gd name="csX13" fmla="*/ 0 w 3648456"/>
              <a:gd name="csY13" fmla="*/ 0 h 207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648456" h="20726" fill="none" extrusionOk="0">
                <a:moveTo>
                  <a:pt x="0" y="0"/>
                </a:moveTo>
                <a:cubicBezTo>
                  <a:pt x="294043" y="-5768"/>
                  <a:pt x="402211" y="-26168"/>
                  <a:pt x="608076" y="0"/>
                </a:cubicBezTo>
                <a:cubicBezTo>
                  <a:pt x="813941" y="26168"/>
                  <a:pt x="954387" y="-180"/>
                  <a:pt x="1289121" y="0"/>
                </a:cubicBezTo>
                <a:cubicBezTo>
                  <a:pt x="1623855" y="180"/>
                  <a:pt x="1573350" y="1904"/>
                  <a:pt x="1824228" y="0"/>
                </a:cubicBezTo>
                <a:cubicBezTo>
                  <a:pt x="2075106" y="-1904"/>
                  <a:pt x="2252085" y="-12123"/>
                  <a:pt x="2359335" y="0"/>
                </a:cubicBezTo>
                <a:cubicBezTo>
                  <a:pt x="2466585" y="12123"/>
                  <a:pt x="2870919" y="20579"/>
                  <a:pt x="3003895" y="0"/>
                </a:cubicBezTo>
                <a:cubicBezTo>
                  <a:pt x="3136871" y="-20579"/>
                  <a:pt x="3404763" y="20103"/>
                  <a:pt x="3648456" y="0"/>
                </a:cubicBezTo>
                <a:cubicBezTo>
                  <a:pt x="3648232" y="7003"/>
                  <a:pt x="3649175" y="11916"/>
                  <a:pt x="3648456" y="20726"/>
                </a:cubicBezTo>
                <a:cubicBezTo>
                  <a:pt x="3401134" y="9790"/>
                  <a:pt x="3170318" y="20718"/>
                  <a:pt x="2967411" y="20726"/>
                </a:cubicBezTo>
                <a:cubicBezTo>
                  <a:pt x="2764505" y="20734"/>
                  <a:pt x="2633161" y="182"/>
                  <a:pt x="2322850" y="20726"/>
                </a:cubicBezTo>
                <a:cubicBezTo>
                  <a:pt x="2012539" y="41270"/>
                  <a:pt x="1936199" y="7635"/>
                  <a:pt x="1714774" y="20726"/>
                </a:cubicBezTo>
                <a:cubicBezTo>
                  <a:pt x="1493349" y="33817"/>
                  <a:pt x="1339394" y="1328"/>
                  <a:pt x="1070214" y="20726"/>
                </a:cubicBezTo>
                <a:cubicBezTo>
                  <a:pt x="801034" y="40124"/>
                  <a:pt x="449406" y="-19165"/>
                  <a:pt x="0" y="20726"/>
                </a:cubicBezTo>
                <a:cubicBezTo>
                  <a:pt x="686" y="14993"/>
                  <a:pt x="938" y="4676"/>
                  <a:pt x="0" y="0"/>
                </a:cubicBezTo>
                <a:close/>
              </a:path>
              <a:path w="3648456" h="20726" stroke="0" extrusionOk="0">
                <a:moveTo>
                  <a:pt x="0" y="0"/>
                </a:moveTo>
                <a:cubicBezTo>
                  <a:pt x="150827" y="-490"/>
                  <a:pt x="295804" y="19812"/>
                  <a:pt x="535107" y="0"/>
                </a:cubicBezTo>
                <a:cubicBezTo>
                  <a:pt x="774410" y="-19812"/>
                  <a:pt x="947291" y="-22630"/>
                  <a:pt x="1216152" y="0"/>
                </a:cubicBezTo>
                <a:cubicBezTo>
                  <a:pt x="1485014" y="22630"/>
                  <a:pt x="1522703" y="7872"/>
                  <a:pt x="1714774" y="0"/>
                </a:cubicBezTo>
                <a:cubicBezTo>
                  <a:pt x="1906845" y="-7872"/>
                  <a:pt x="1971303" y="-14118"/>
                  <a:pt x="2213397" y="0"/>
                </a:cubicBezTo>
                <a:cubicBezTo>
                  <a:pt x="2455491" y="14118"/>
                  <a:pt x="2597851" y="-23847"/>
                  <a:pt x="2821473" y="0"/>
                </a:cubicBezTo>
                <a:cubicBezTo>
                  <a:pt x="3045095" y="23847"/>
                  <a:pt x="3375452" y="1894"/>
                  <a:pt x="3648456" y="0"/>
                </a:cubicBezTo>
                <a:cubicBezTo>
                  <a:pt x="3648814" y="5647"/>
                  <a:pt x="3648840" y="13532"/>
                  <a:pt x="3648456" y="20726"/>
                </a:cubicBezTo>
                <a:cubicBezTo>
                  <a:pt x="3438274" y="16474"/>
                  <a:pt x="3349681" y="31428"/>
                  <a:pt x="3113349" y="20726"/>
                </a:cubicBezTo>
                <a:cubicBezTo>
                  <a:pt x="2877017" y="10024"/>
                  <a:pt x="2748177" y="23348"/>
                  <a:pt x="2541758" y="20726"/>
                </a:cubicBezTo>
                <a:cubicBezTo>
                  <a:pt x="2335339" y="18104"/>
                  <a:pt x="2107482" y="35279"/>
                  <a:pt x="1860713" y="20726"/>
                </a:cubicBezTo>
                <a:cubicBezTo>
                  <a:pt x="1613945" y="6173"/>
                  <a:pt x="1439566" y="32078"/>
                  <a:pt x="1289121" y="20726"/>
                </a:cubicBezTo>
                <a:cubicBezTo>
                  <a:pt x="1138676" y="9374"/>
                  <a:pt x="1001001" y="17457"/>
                  <a:pt x="717530" y="20726"/>
                </a:cubicBezTo>
                <a:cubicBezTo>
                  <a:pt x="434059" y="23995"/>
                  <a:pt x="213202" y="-5202"/>
                  <a:pt x="0" y="20726"/>
                </a:cubicBezTo>
                <a:cubicBezTo>
                  <a:pt x="537" y="13772"/>
                  <a:pt x="-652" y="809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4443846B-207D-5AA1-A967-03EF4AA42AA5}"/>
              </a:ext>
            </a:extLst>
          </p:cNvPr>
          <p:cNvSpPr>
            <a:spLocks noGrp="1"/>
          </p:cNvSpPr>
          <p:nvPr>
            <p:ph type="body" idx="1"/>
          </p:nvPr>
        </p:nvSpPr>
        <p:spPr>
          <a:xfrm>
            <a:off x="672084" y="3255952"/>
            <a:ext cx="4455768" cy="3763423"/>
          </a:xfrm>
        </p:spPr>
        <p:txBody>
          <a:bodyPr>
            <a:normAutofit lnSpcReduction="10000"/>
          </a:bodyPr>
          <a:lstStyle/>
          <a:p>
            <a:pPr marL="12700" marR="5080">
              <a:lnSpc>
                <a:spcPct val="114399"/>
              </a:lnSpc>
              <a:spcBef>
                <a:spcPts val="100"/>
              </a:spcBef>
            </a:pPr>
            <a:r>
              <a:rPr lang="en-US" sz="2000" dirty="0">
                <a:latin typeface="Cambria" panose="02040503050406030204" pitchFamily="18" charset="0"/>
                <a:ea typeface="Cambria" panose="02040503050406030204" pitchFamily="18" charset="0"/>
              </a:rPr>
              <a:t>At the wedding of Cana, Mary and Jesus were told that there wasn't any more wine. Mary told the waiter to let Jesus help them, and they did. Once he went into the room and everyone did just as Jesus asked. I imagine Jesus going into the room and performing the miracle while people watch him. Once there was enough wine for all of the people Jesus came back to Mary. I pray for Jesus' love for helping others around him.</a:t>
            </a:r>
            <a:endParaRPr lang="en-US" sz="2000" dirty="0">
              <a:solidFill>
                <a:schemeClr val="tx1"/>
              </a:solidFill>
              <a:latin typeface="Cambria" panose="02040503050406030204" pitchFamily="18" charset="0"/>
              <a:ea typeface="Cambria" panose="02040503050406030204" pitchFamily="18" charset="0"/>
              <a:cs typeface="Cambria"/>
            </a:endParaRPr>
          </a:p>
        </p:txBody>
      </p:sp>
      <p:pic>
        <p:nvPicPr>
          <p:cNvPr id="5" name="Picture 4" descr="A painting of a group of people around a table&#10;&#10;AI-generated content may be incorrect.">
            <a:extLst>
              <a:ext uri="{FF2B5EF4-FFF2-40B4-BE49-F238E27FC236}">
                <a16:creationId xmlns:a16="http://schemas.microsoft.com/office/drawing/2014/main" id="{AF112385-485D-AFC5-805C-116C20DD7B9F}"/>
              </a:ext>
            </a:extLst>
          </p:cNvPr>
          <p:cNvPicPr>
            <a:picLocks noChangeAspect="1"/>
          </p:cNvPicPr>
          <p:nvPr/>
        </p:nvPicPr>
        <p:blipFill>
          <a:blip r:embed="rId2">
            <a:extLst>
              <a:ext uri="{28A0092B-C50C-407E-A947-70E740481C1C}">
                <a14:useLocalDpi xmlns:a14="http://schemas.microsoft.com/office/drawing/2010/main" val="0"/>
              </a:ext>
            </a:extLst>
          </a:blip>
          <a:srcRect r="5657"/>
          <a:stretch>
            <a:fillRect/>
          </a:stretch>
        </p:blipFill>
        <p:spPr>
          <a:xfrm>
            <a:off x="5577287" y="10"/>
            <a:ext cx="7222713" cy="77723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48218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D9B7BC-55DB-29CE-3F04-C616963C2A57}"/>
            </a:ext>
          </a:extLst>
        </p:cNvPr>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 y="0"/>
            <a:ext cx="12798400"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ainting of a person sitting on a rock&#10;&#10;AI-generated content may be incorrect.">
            <a:extLst>
              <a:ext uri="{FF2B5EF4-FFF2-40B4-BE49-F238E27FC236}">
                <a16:creationId xmlns:a16="http://schemas.microsoft.com/office/drawing/2014/main" id="{753A3C87-A396-EB01-F93D-6A7D07A279F9}"/>
              </a:ext>
            </a:extLst>
          </p:cNvPr>
          <p:cNvPicPr>
            <a:picLocks noChangeAspect="1"/>
          </p:cNvPicPr>
          <p:nvPr/>
        </p:nvPicPr>
        <p:blipFill>
          <a:blip r:embed="rId2">
            <a:extLst>
              <a:ext uri="{28A0092B-C50C-407E-A947-70E740481C1C}">
                <a14:useLocalDpi xmlns:a14="http://schemas.microsoft.com/office/drawing/2010/main" val="0"/>
              </a:ext>
            </a:extLst>
          </a:blip>
          <a:srcRect t="10789" r="-1" b="13806"/>
          <a:stretch>
            <a:fillRect/>
          </a:stretch>
        </p:blipFill>
        <p:spPr>
          <a:xfrm>
            <a:off x="2648473" y="10"/>
            <a:ext cx="10153124" cy="7772390"/>
          </a:xfrm>
          <a:prstGeom prst="rect">
            <a:avLst/>
          </a:prstGeom>
        </p:spPr>
      </p:pic>
      <p:sp>
        <p:nvSpPr>
          <p:cNvPr id="60" name="Rectangle 5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759776" cy="77724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63B420B9-01E2-6722-9ADC-DC4FC556DE06}"/>
              </a:ext>
            </a:extLst>
          </p:cNvPr>
          <p:cNvSpPr>
            <a:spLocks noGrp="1"/>
          </p:cNvSpPr>
          <p:nvPr>
            <p:ph type="title"/>
          </p:nvPr>
        </p:nvSpPr>
        <p:spPr>
          <a:xfrm>
            <a:off x="880110" y="413808"/>
            <a:ext cx="4013298" cy="2153233"/>
          </a:xfrm>
        </p:spPr>
        <p:txBody>
          <a:bodyPr>
            <a:normAutofit/>
          </a:bodyPr>
          <a:lstStyle/>
          <a:p>
            <a:pPr>
              <a:lnSpc>
                <a:spcPct val="90000"/>
              </a:lnSpc>
            </a:pPr>
            <a:r>
              <a:rPr lang="en-US" sz="3700" dirty="0"/>
              <a:t>3</a:t>
            </a:r>
            <a:r>
              <a:rPr lang="en-US" sz="3700" baseline="30000" dirty="0"/>
              <a:t>rd</a:t>
            </a:r>
            <a:r>
              <a:rPr lang="en-US" sz="3700" dirty="0"/>
              <a:t> Luminous:  PROCLAMATION OF THE KINGDOM</a:t>
            </a:r>
          </a:p>
        </p:txBody>
      </p:sp>
      <p:sp>
        <p:nvSpPr>
          <p:cNvPr id="3" name="Text Placeholder 2">
            <a:extLst>
              <a:ext uri="{FF2B5EF4-FFF2-40B4-BE49-F238E27FC236}">
                <a16:creationId xmlns:a16="http://schemas.microsoft.com/office/drawing/2014/main" id="{616C2467-65B7-04BF-F0E0-1D13D9741224}"/>
              </a:ext>
            </a:extLst>
          </p:cNvPr>
          <p:cNvSpPr>
            <a:spLocks noGrp="1"/>
          </p:cNvSpPr>
          <p:nvPr>
            <p:ph type="body" idx="1"/>
          </p:nvPr>
        </p:nvSpPr>
        <p:spPr>
          <a:xfrm>
            <a:off x="880110" y="2758761"/>
            <a:ext cx="4013298" cy="4241797"/>
          </a:xfrm>
        </p:spPr>
        <p:txBody>
          <a:bodyPr>
            <a:normAutofit fontScale="92500" lnSpcReduction="10000"/>
          </a:bodyPr>
          <a:lstStyle/>
          <a:p>
            <a:pPr marR="5080">
              <a:lnSpc>
                <a:spcPct val="114399"/>
              </a:lnSpc>
              <a:spcBef>
                <a:spcPts val="910"/>
              </a:spcBef>
            </a:pPr>
            <a:r>
              <a:rPr lang="en-US" sz="2000" dirty="0">
                <a:latin typeface="Cambria" panose="02040503050406030204" pitchFamily="18" charset="0"/>
                <a:ea typeface="Cambria" panose="02040503050406030204" pitchFamily="18" charset="0"/>
              </a:rPr>
              <a:t> These are  Jesus’s most famous teachings, the Sermon on the mount.  Jesus travels through Galilee and teaches the good news of heaven . He performs miraculous healings and the curing of diseases . He teaches the beatitudes to the poor in spirit and to the meek , he promises the reward of Heaven . He also tells his followers that they should not hide their light but do better so others shine. I imagine that it would be exciting to see Jesus and to learn his teachings . I pray so I can grow in prudence and justice.</a:t>
            </a:r>
            <a:endParaRPr lang="en-US" sz="2000" dirty="0">
              <a:solidFill>
                <a:schemeClr val="tx1"/>
              </a:solidFill>
              <a:latin typeface="Cambria" panose="02040503050406030204" pitchFamily="18" charset="0"/>
              <a:ea typeface="Cambria" panose="02040503050406030204" pitchFamily="18" charset="0"/>
              <a:cs typeface="Cambria"/>
            </a:endParaRPr>
          </a:p>
        </p:txBody>
      </p:sp>
    </p:spTree>
    <p:extLst>
      <p:ext uri="{BB962C8B-B14F-4D97-AF65-F5344CB8AC3E}">
        <p14:creationId xmlns:p14="http://schemas.microsoft.com/office/powerpoint/2010/main" val="1086846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8C58ADE-3C86-9257-DCB6-2E1ADB40186B}"/>
            </a:ext>
          </a:extLst>
        </p:cNvPr>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798399"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3F350F48-E768-FEE5-6BEC-33601F54B550}"/>
              </a:ext>
            </a:extLst>
          </p:cNvPr>
          <p:cNvSpPr>
            <a:spLocks noGrp="1"/>
          </p:cNvSpPr>
          <p:nvPr>
            <p:ph type="title"/>
          </p:nvPr>
        </p:nvSpPr>
        <p:spPr>
          <a:xfrm>
            <a:off x="672084" y="368751"/>
            <a:ext cx="5195316" cy="2217753"/>
          </a:xfrm>
        </p:spPr>
        <p:txBody>
          <a:bodyPr anchor="b">
            <a:normAutofit/>
          </a:bodyPr>
          <a:lstStyle/>
          <a:p>
            <a:pPr>
              <a:lnSpc>
                <a:spcPct val="90000"/>
              </a:lnSpc>
            </a:pPr>
            <a:r>
              <a:rPr lang="en-US" sz="3700" dirty="0"/>
              <a:t>4</a:t>
            </a:r>
            <a:r>
              <a:rPr lang="en-US" sz="3700" baseline="30000" dirty="0"/>
              <a:t>th</a:t>
            </a:r>
            <a:r>
              <a:rPr lang="en-US" sz="3700" dirty="0"/>
              <a:t> Luminous:  </a:t>
            </a:r>
            <a:br>
              <a:rPr lang="en-US" sz="3700" dirty="0"/>
            </a:br>
            <a:r>
              <a:rPr lang="en-US" sz="3700" dirty="0"/>
              <a:t>THE TRANSFIGURATION</a:t>
            </a:r>
          </a:p>
        </p:txBody>
      </p:sp>
      <p:sp>
        <p:nvSpPr>
          <p:cNvPr id="6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084" y="2931926"/>
            <a:ext cx="3648456" cy="20726"/>
          </a:xfrm>
          <a:custGeom>
            <a:avLst/>
            <a:gdLst>
              <a:gd name="csX0" fmla="*/ 0 w 3648456"/>
              <a:gd name="csY0" fmla="*/ 0 h 20726"/>
              <a:gd name="csX1" fmla="*/ 608076 w 3648456"/>
              <a:gd name="csY1" fmla="*/ 0 h 20726"/>
              <a:gd name="csX2" fmla="*/ 1289121 w 3648456"/>
              <a:gd name="csY2" fmla="*/ 0 h 20726"/>
              <a:gd name="csX3" fmla="*/ 1824228 w 3648456"/>
              <a:gd name="csY3" fmla="*/ 0 h 20726"/>
              <a:gd name="csX4" fmla="*/ 2359335 w 3648456"/>
              <a:gd name="csY4" fmla="*/ 0 h 20726"/>
              <a:gd name="csX5" fmla="*/ 3003895 w 3648456"/>
              <a:gd name="csY5" fmla="*/ 0 h 20726"/>
              <a:gd name="csX6" fmla="*/ 3648456 w 3648456"/>
              <a:gd name="csY6" fmla="*/ 0 h 20726"/>
              <a:gd name="csX7" fmla="*/ 3648456 w 3648456"/>
              <a:gd name="csY7" fmla="*/ 20726 h 20726"/>
              <a:gd name="csX8" fmla="*/ 2967411 w 3648456"/>
              <a:gd name="csY8" fmla="*/ 20726 h 20726"/>
              <a:gd name="csX9" fmla="*/ 2322850 w 3648456"/>
              <a:gd name="csY9" fmla="*/ 20726 h 20726"/>
              <a:gd name="csX10" fmla="*/ 1714774 w 3648456"/>
              <a:gd name="csY10" fmla="*/ 20726 h 20726"/>
              <a:gd name="csX11" fmla="*/ 1070214 w 3648456"/>
              <a:gd name="csY11" fmla="*/ 20726 h 20726"/>
              <a:gd name="csX12" fmla="*/ 0 w 3648456"/>
              <a:gd name="csY12" fmla="*/ 20726 h 20726"/>
              <a:gd name="csX13" fmla="*/ 0 w 3648456"/>
              <a:gd name="csY13" fmla="*/ 0 h 207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648456" h="20726" fill="none" extrusionOk="0">
                <a:moveTo>
                  <a:pt x="0" y="0"/>
                </a:moveTo>
                <a:cubicBezTo>
                  <a:pt x="294043" y="-5768"/>
                  <a:pt x="402211" y="-26168"/>
                  <a:pt x="608076" y="0"/>
                </a:cubicBezTo>
                <a:cubicBezTo>
                  <a:pt x="813941" y="26168"/>
                  <a:pt x="954387" y="-180"/>
                  <a:pt x="1289121" y="0"/>
                </a:cubicBezTo>
                <a:cubicBezTo>
                  <a:pt x="1623855" y="180"/>
                  <a:pt x="1573350" y="1904"/>
                  <a:pt x="1824228" y="0"/>
                </a:cubicBezTo>
                <a:cubicBezTo>
                  <a:pt x="2075106" y="-1904"/>
                  <a:pt x="2252085" y="-12123"/>
                  <a:pt x="2359335" y="0"/>
                </a:cubicBezTo>
                <a:cubicBezTo>
                  <a:pt x="2466585" y="12123"/>
                  <a:pt x="2870919" y="20579"/>
                  <a:pt x="3003895" y="0"/>
                </a:cubicBezTo>
                <a:cubicBezTo>
                  <a:pt x="3136871" y="-20579"/>
                  <a:pt x="3404763" y="20103"/>
                  <a:pt x="3648456" y="0"/>
                </a:cubicBezTo>
                <a:cubicBezTo>
                  <a:pt x="3648232" y="7003"/>
                  <a:pt x="3649175" y="11916"/>
                  <a:pt x="3648456" y="20726"/>
                </a:cubicBezTo>
                <a:cubicBezTo>
                  <a:pt x="3401134" y="9790"/>
                  <a:pt x="3170318" y="20718"/>
                  <a:pt x="2967411" y="20726"/>
                </a:cubicBezTo>
                <a:cubicBezTo>
                  <a:pt x="2764505" y="20734"/>
                  <a:pt x="2633161" y="182"/>
                  <a:pt x="2322850" y="20726"/>
                </a:cubicBezTo>
                <a:cubicBezTo>
                  <a:pt x="2012539" y="41270"/>
                  <a:pt x="1936199" y="7635"/>
                  <a:pt x="1714774" y="20726"/>
                </a:cubicBezTo>
                <a:cubicBezTo>
                  <a:pt x="1493349" y="33817"/>
                  <a:pt x="1339394" y="1328"/>
                  <a:pt x="1070214" y="20726"/>
                </a:cubicBezTo>
                <a:cubicBezTo>
                  <a:pt x="801034" y="40124"/>
                  <a:pt x="449406" y="-19165"/>
                  <a:pt x="0" y="20726"/>
                </a:cubicBezTo>
                <a:cubicBezTo>
                  <a:pt x="686" y="14993"/>
                  <a:pt x="938" y="4676"/>
                  <a:pt x="0" y="0"/>
                </a:cubicBezTo>
                <a:close/>
              </a:path>
              <a:path w="3648456" h="20726" stroke="0" extrusionOk="0">
                <a:moveTo>
                  <a:pt x="0" y="0"/>
                </a:moveTo>
                <a:cubicBezTo>
                  <a:pt x="150827" y="-490"/>
                  <a:pt x="295804" y="19812"/>
                  <a:pt x="535107" y="0"/>
                </a:cubicBezTo>
                <a:cubicBezTo>
                  <a:pt x="774410" y="-19812"/>
                  <a:pt x="947291" y="-22630"/>
                  <a:pt x="1216152" y="0"/>
                </a:cubicBezTo>
                <a:cubicBezTo>
                  <a:pt x="1485014" y="22630"/>
                  <a:pt x="1522703" y="7872"/>
                  <a:pt x="1714774" y="0"/>
                </a:cubicBezTo>
                <a:cubicBezTo>
                  <a:pt x="1906845" y="-7872"/>
                  <a:pt x="1971303" y="-14118"/>
                  <a:pt x="2213397" y="0"/>
                </a:cubicBezTo>
                <a:cubicBezTo>
                  <a:pt x="2455491" y="14118"/>
                  <a:pt x="2597851" y="-23847"/>
                  <a:pt x="2821473" y="0"/>
                </a:cubicBezTo>
                <a:cubicBezTo>
                  <a:pt x="3045095" y="23847"/>
                  <a:pt x="3375452" y="1894"/>
                  <a:pt x="3648456" y="0"/>
                </a:cubicBezTo>
                <a:cubicBezTo>
                  <a:pt x="3648814" y="5647"/>
                  <a:pt x="3648840" y="13532"/>
                  <a:pt x="3648456" y="20726"/>
                </a:cubicBezTo>
                <a:cubicBezTo>
                  <a:pt x="3438274" y="16474"/>
                  <a:pt x="3349681" y="31428"/>
                  <a:pt x="3113349" y="20726"/>
                </a:cubicBezTo>
                <a:cubicBezTo>
                  <a:pt x="2877017" y="10024"/>
                  <a:pt x="2748177" y="23348"/>
                  <a:pt x="2541758" y="20726"/>
                </a:cubicBezTo>
                <a:cubicBezTo>
                  <a:pt x="2335339" y="18104"/>
                  <a:pt x="2107482" y="35279"/>
                  <a:pt x="1860713" y="20726"/>
                </a:cubicBezTo>
                <a:cubicBezTo>
                  <a:pt x="1613945" y="6173"/>
                  <a:pt x="1439566" y="32078"/>
                  <a:pt x="1289121" y="20726"/>
                </a:cubicBezTo>
                <a:cubicBezTo>
                  <a:pt x="1138676" y="9374"/>
                  <a:pt x="1001001" y="17457"/>
                  <a:pt x="717530" y="20726"/>
                </a:cubicBezTo>
                <a:cubicBezTo>
                  <a:pt x="434059" y="23995"/>
                  <a:pt x="213202" y="-5202"/>
                  <a:pt x="0" y="20726"/>
                </a:cubicBezTo>
                <a:cubicBezTo>
                  <a:pt x="537" y="13772"/>
                  <a:pt x="-652" y="809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0163E640-3BB7-33EA-6A59-A45F8C37718D}"/>
              </a:ext>
            </a:extLst>
          </p:cNvPr>
          <p:cNvSpPr>
            <a:spLocks noGrp="1"/>
          </p:cNvSpPr>
          <p:nvPr>
            <p:ph type="body" idx="1"/>
          </p:nvPr>
        </p:nvSpPr>
        <p:spPr>
          <a:xfrm>
            <a:off x="672084" y="3255952"/>
            <a:ext cx="4455768" cy="3763423"/>
          </a:xfrm>
        </p:spPr>
        <p:txBody>
          <a:bodyPr>
            <a:noAutofit/>
          </a:bodyPr>
          <a:lstStyle/>
          <a:p>
            <a:pPr marR="5080">
              <a:lnSpc>
                <a:spcPct val="114300"/>
              </a:lnSpc>
              <a:spcBef>
                <a:spcPts val="750"/>
              </a:spcBef>
            </a:pPr>
            <a:r>
              <a:rPr lang="en-US" sz="2000" dirty="0">
                <a:latin typeface="+mj-lt"/>
                <a:ea typeface="Cambria" panose="02040503050406030204" pitchFamily="18" charset="0"/>
              </a:rPr>
              <a:t>Jesus took Peter, James, and John his brother and led them up a high mountain. As they were walking they saw a light and were dazed by it. I imagine that the disciples were afraid and confused but Jesus had told them to not be afraid and look up for that He is the messiah. They look up, and see that there was a light that told them that Jesus was the messiah. I pray that I realize fully that God is my Messiah and to look up into the light and follow it, until it leads me to Heaven.</a:t>
            </a:r>
            <a:endParaRPr lang="en-US" sz="2000" dirty="0">
              <a:solidFill>
                <a:schemeClr val="tx1"/>
              </a:solidFill>
              <a:latin typeface="+mj-lt"/>
              <a:ea typeface="Cambria" panose="02040503050406030204" pitchFamily="18" charset="0"/>
              <a:cs typeface="Cambria"/>
            </a:endParaRPr>
          </a:p>
        </p:txBody>
      </p:sp>
      <p:pic>
        <p:nvPicPr>
          <p:cNvPr id="5" name="Picture 4" descr="A group of people looking at the resurrection of person&#10;&#10;AI-generated content may be incorrect.">
            <a:extLst>
              <a:ext uri="{FF2B5EF4-FFF2-40B4-BE49-F238E27FC236}">
                <a16:creationId xmlns:a16="http://schemas.microsoft.com/office/drawing/2014/main" id="{6DF962DC-03F8-A090-653A-C274A88C4FAD}"/>
              </a:ext>
            </a:extLst>
          </p:cNvPr>
          <p:cNvPicPr>
            <a:picLocks noChangeAspect="1"/>
          </p:cNvPicPr>
          <p:nvPr/>
        </p:nvPicPr>
        <p:blipFill>
          <a:blip r:embed="rId2">
            <a:extLst>
              <a:ext uri="{28A0092B-C50C-407E-A947-70E740481C1C}">
                <a14:useLocalDpi xmlns:a14="http://schemas.microsoft.com/office/drawing/2010/main" val="0"/>
              </a:ext>
            </a:extLst>
          </a:blip>
          <a:srcRect r="5657"/>
          <a:stretch>
            <a:fillRect/>
          </a:stretch>
        </p:blipFill>
        <p:spPr>
          <a:xfrm>
            <a:off x="5577287" y="10"/>
            <a:ext cx="7222713" cy="77723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036577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330356E-915C-92C9-EA25-33F635F90F79}"/>
            </a:ext>
          </a:extLst>
        </p:cNvPr>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 y="0"/>
            <a:ext cx="12798400"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ainting of a group of people at a table&#10;&#10;AI-generated content may be incorrect.">
            <a:extLst>
              <a:ext uri="{FF2B5EF4-FFF2-40B4-BE49-F238E27FC236}">
                <a16:creationId xmlns:a16="http://schemas.microsoft.com/office/drawing/2014/main" id="{A0548FCD-261E-D925-DD2E-49715D4DE839}"/>
              </a:ext>
            </a:extLst>
          </p:cNvPr>
          <p:cNvPicPr>
            <a:picLocks noChangeAspect="1"/>
          </p:cNvPicPr>
          <p:nvPr/>
        </p:nvPicPr>
        <p:blipFill>
          <a:blip r:embed="rId2">
            <a:extLst>
              <a:ext uri="{28A0092B-C50C-407E-A947-70E740481C1C}">
                <a14:useLocalDpi xmlns:a14="http://schemas.microsoft.com/office/drawing/2010/main" val="0"/>
              </a:ext>
            </a:extLst>
          </a:blip>
          <a:srcRect t="8882" r="-1" b="15714"/>
          <a:stretch>
            <a:fillRect/>
          </a:stretch>
        </p:blipFill>
        <p:spPr>
          <a:xfrm>
            <a:off x="2648473" y="10"/>
            <a:ext cx="10153124" cy="7772390"/>
          </a:xfrm>
          <a:prstGeom prst="rect">
            <a:avLst/>
          </a:prstGeom>
        </p:spPr>
      </p:pic>
      <p:sp>
        <p:nvSpPr>
          <p:cNvPr id="67" name="Rectangle 6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759776" cy="77724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B670E295-163D-E1BB-63DC-32832C52E81F}"/>
              </a:ext>
            </a:extLst>
          </p:cNvPr>
          <p:cNvSpPr>
            <a:spLocks noGrp="1"/>
          </p:cNvSpPr>
          <p:nvPr>
            <p:ph type="title"/>
          </p:nvPr>
        </p:nvSpPr>
        <p:spPr>
          <a:xfrm>
            <a:off x="880110" y="413808"/>
            <a:ext cx="4013298" cy="2153233"/>
          </a:xfrm>
        </p:spPr>
        <p:txBody>
          <a:bodyPr>
            <a:normAutofit/>
          </a:bodyPr>
          <a:lstStyle/>
          <a:p>
            <a:r>
              <a:rPr lang="en-US" sz="4400"/>
              <a:t>5</a:t>
            </a:r>
            <a:r>
              <a:rPr lang="en-US" sz="4400" baseline="30000"/>
              <a:t>th</a:t>
            </a:r>
            <a:r>
              <a:rPr lang="en-US" sz="4400"/>
              <a:t> Luminous:  INSTITUTION OF THE EUCHARIST</a:t>
            </a:r>
          </a:p>
        </p:txBody>
      </p:sp>
      <p:sp>
        <p:nvSpPr>
          <p:cNvPr id="3" name="Text Placeholder 2">
            <a:extLst>
              <a:ext uri="{FF2B5EF4-FFF2-40B4-BE49-F238E27FC236}">
                <a16:creationId xmlns:a16="http://schemas.microsoft.com/office/drawing/2014/main" id="{59FCF3F2-5C7F-D451-7042-E0909F3D63DD}"/>
              </a:ext>
            </a:extLst>
          </p:cNvPr>
          <p:cNvSpPr>
            <a:spLocks noGrp="1"/>
          </p:cNvSpPr>
          <p:nvPr>
            <p:ph type="body" idx="1"/>
          </p:nvPr>
        </p:nvSpPr>
        <p:spPr>
          <a:xfrm>
            <a:off x="880110" y="2758761"/>
            <a:ext cx="4013298" cy="4241797"/>
          </a:xfrm>
        </p:spPr>
        <p:txBody>
          <a:bodyPr>
            <a:normAutofit fontScale="92500" lnSpcReduction="10000"/>
          </a:bodyPr>
          <a:lstStyle/>
          <a:p>
            <a:pPr marR="5080">
              <a:lnSpc>
                <a:spcPct val="114399"/>
              </a:lnSpc>
              <a:spcBef>
                <a:spcPts val="705"/>
              </a:spcBef>
            </a:pPr>
            <a:r>
              <a:rPr lang="en-US" sz="2000" dirty="0">
                <a:latin typeface="Cambria" panose="02040503050406030204" pitchFamily="18" charset="0"/>
                <a:ea typeface="Cambria" panose="02040503050406030204" pitchFamily="18" charset="0"/>
              </a:rPr>
              <a:t>It is the Passover meal in Jerusalem. Jesus and His apostles have all gathered in the upper room. When Judas betrays Jesus all are shocked that their close friend would do this. As the meal goes on Jesus institutes the Eucharist by saying “ this is my body, given up for you”. Later he says: “This is my blood given up for </a:t>
            </a:r>
            <a:r>
              <a:rPr lang="en-US" sz="2000" dirty="0" err="1">
                <a:latin typeface="Cambria" panose="02040503050406030204" pitchFamily="18" charset="0"/>
                <a:ea typeface="Cambria" panose="02040503050406030204" pitchFamily="18" charset="0"/>
              </a:rPr>
              <a:t>you”.I</a:t>
            </a:r>
            <a:r>
              <a:rPr lang="en-US" sz="2000" dirty="0">
                <a:latin typeface="Cambria" panose="02040503050406030204" pitchFamily="18" charset="0"/>
                <a:ea typeface="Cambria" panose="02040503050406030204" pitchFamily="18" charset="0"/>
              </a:rPr>
              <a:t> can imagine the shock of the apostles as they hear one of them will betray their savior.  I pray for reverence during the sacrifice of the Eucharist. </a:t>
            </a:r>
            <a:endParaRPr lang="en-US" sz="2000" dirty="0">
              <a:solidFill>
                <a:schemeClr val="tx1"/>
              </a:solidFill>
              <a:latin typeface="Cambria" panose="02040503050406030204" pitchFamily="18" charset="0"/>
              <a:ea typeface="Cambria" panose="02040503050406030204" pitchFamily="18" charset="0"/>
              <a:cs typeface="Cambria"/>
            </a:endParaRPr>
          </a:p>
        </p:txBody>
      </p:sp>
    </p:spTree>
    <p:extLst>
      <p:ext uri="{BB962C8B-B14F-4D97-AF65-F5344CB8AC3E}">
        <p14:creationId xmlns:p14="http://schemas.microsoft.com/office/powerpoint/2010/main" val="760460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77FD6-A175-53FE-C6C5-302DCAF279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B2A1E7-AAB2-D7CF-8605-6BA7382298EC}"/>
              </a:ext>
            </a:extLst>
          </p:cNvPr>
          <p:cNvSpPr>
            <a:spLocks noGrp="1"/>
          </p:cNvSpPr>
          <p:nvPr>
            <p:ph type="title"/>
          </p:nvPr>
        </p:nvSpPr>
        <p:spPr>
          <a:xfrm>
            <a:off x="606452" y="-1028176"/>
            <a:ext cx="4587032" cy="2217753"/>
          </a:xfrm>
        </p:spPr>
        <p:txBody>
          <a:bodyPr anchor="b">
            <a:normAutofit/>
          </a:bodyPr>
          <a:lstStyle/>
          <a:p>
            <a:r>
              <a:rPr lang="en-US" sz="5900" dirty="0"/>
              <a:t>THE ROSARY</a:t>
            </a:r>
          </a:p>
        </p:txBody>
      </p:sp>
      <p:sp>
        <p:nvSpPr>
          <p:cNvPr id="3" name="Text Placeholder 2">
            <a:extLst>
              <a:ext uri="{FF2B5EF4-FFF2-40B4-BE49-F238E27FC236}">
                <a16:creationId xmlns:a16="http://schemas.microsoft.com/office/drawing/2014/main" id="{046FC9CB-1150-54B1-77D0-CFC3DC70BCD7}"/>
              </a:ext>
            </a:extLst>
          </p:cNvPr>
          <p:cNvSpPr>
            <a:spLocks noGrp="1"/>
          </p:cNvSpPr>
          <p:nvPr>
            <p:ph type="body" idx="1"/>
          </p:nvPr>
        </p:nvSpPr>
        <p:spPr>
          <a:xfrm>
            <a:off x="672084" y="1447800"/>
            <a:ext cx="4455768" cy="6019800"/>
          </a:xfrm>
        </p:spPr>
        <p:txBody>
          <a:bodyPr>
            <a:normAutofit/>
          </a:bodyPr>
          <a:lstStyle/>
          <a:p>
            <a:pPr fontAlgn="base">
              <a:lnSpc>
                <a:spcPct val="90000"/>
              </a:lnSpc>
              <a:spcAft>
                <a:spcPts val="600"/>
              </a:spcAft>
            </a:pPr>
            <a:r>
              <a:rPr lang="en-US" sz="2400" b="1" u="sng" dirty="0"/>
              <a:t>GLORY BE</a:t>
            </a:r>
          </a:p>
          <a:p>
            <a:pPr fontAlgn="base">
              <a:lnSpc>
                <a:spcPct val="90000"/>
              </a:lnSpc>
              <a:spcAft>
                <a:spcPts val="600"/>
              </a:spcAft>
            </a:pPr>
            <a:r>
              <a:rPr lang="en-US" sz="2400" dirty="0"/>
              <a:t>Glory be to the Father, the Son, and the Holy Spirit;</a:t>
            </a:r>
            <a:br>
              <a:rPr lang="en-US" sz="2400" dirty="0"/>
            </a:br>
            <a:r>
              <a:rPr lang="en-US" sz="2400" dirty="0"/>
              <a:t>as it was in the beginning, is now, and ever shall be,</a:t>
            </a:r>
            <a:br>
              <a:rPr lang="en-US" sz="2400" dirty="0"/>
            </a:br>
            <a:r>
              <a:rPr lang="en-US" sz="2400" dirty="0"/>
              <a:t>world without end.</a:t>
            </a:r>
            <a:br>
              <a:rPr lang="en-US" sz="2400" dirty="0"/>
            </a:br>
            <a:r>
              <a:rPr lang="en-US" sz="2400" dirty="0"/>
              <a:t>Amen.</a:t>
            </a:r>
            <a:endParaRPr lang="en-US" sz="2400" b="1" u="sng" dirty="0"/>
          </a:p>
          <a:p>
            <a:pPr fontAlgn="base">
              <a:spcAft>
                <a:spcPts val="600"/>
              </a:spcAft>
            </a:pPr>
            <a:endParaRPr lang="en-US" sz="2400" b="1" u="sng" dirty="0"/>
          </a:p>
          <a:p>
            <a:pPr fontAlgn="base">
              <a:spcAft>
                <a:spcPts val="600"/>
              </a:spcAft>
            </a:pPr>
            <a:r>
              <a:rPr lang="en-US" sz="2400" b="1" u="sng" dirty="0"/>
              <a:t>FATIMA PRAYER</a:t>
            </a:r>
          </a:p>
          <a:p>
            <a:pPr fontAlgn="base">
              <a:spcAft>
                <a:spcPts val="600"/>
              </a:spcAft>
            </a:pPr>
            <a:r>
              <a:rPr lang="en-US" sz="2400" dirty="0"/>
              <a:t>O my Jesus, forgive us our sins, save us from the fires of hell, and lead all souls to heaven, especially those most in need of Thy mercy.</a:t>
            </a:r>
          </a:p>
          <a:p>
            <a:pPr fontAlgn="base">
              <a:spcAft>
                <a:spcPts val="600"/>
              </a:spcAft>
            </a:pPr>
            <a:endParaRPr lang="en-US" sz="2400" dirty="0"/>
          </a:p>
          <a:p>
            <a:pPr fontAlgn="base">
              <a:spcAft>
                <a:spcPts val="600"/>
              </a:spcAft>
            </a:pPr>
            <a:r>
              <a:rPr lang="en-US" sz="2400" b="1" u="sng" dirty="0"/>
              <a:t>OUR FATHER…</a:t>
            </a:r>
          </a:p>
          <a:p>
            <a:pPr fontAlgn="base">
              <a:spcAft>
                <a:spcPts val="600"/>
              </a:spcAft>
            </a:pPr>
            <a:endParaRPr lang="en-US" sz="2400" dirty="0"/>
          </a:p>
        </p:txBody>
      </p:sp>
      <p:pic>
        <p:nvPicPr>
          <p:cNvPr id="4" name="object 12" descr="A statue of a person holding a heart&#10;&#10;AI-generated content may be incorrect.">
            <a:extLst>
              <a:ext uri="{FF2B5EF4-FFF2-40B4-BE49-F238E27FC236}">
                <a16:creationId xmlns:a16="http://schemas.microsoft.com/office/drawing/2014/main" id="{A4E6CA59-1E25-DA07-DDE7-DB191A212FC6}"/>
              </a:ext>
            </a:extLst>
          </p:cNvPr>
          <p:cNvPicPr/>
          <p:nvPr/>
        </p:nvPicPr>
        <p:blipFill>
          <a:blip r:embed="rId2" cstate="print"/>
          <a:srcRect r="3" b="14077"/>
          <a:stretch>
            <a:fillRect/>
          </a:stretch>
        </p:blipFill>
        <p:spPr>
          <a:xfrm>
            <a:off x="5577287" y="10"/>
            <a:ext cx="7222713" cy="77723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1730861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2C3AC66-2EF3-337C-3727-583CB3438A43}"/>
            </a:ext>
          </a:extLst>
        </p:cNvPr>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798399"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63E0FB48-2C2F-1FB0-3D1B-A3C5F4A60734}"/>
              </a:ext>
            </a:extLst>
          </p:cNvPr>
          <p:cNvSpPr>
            <a:spLocks noGrp="1"/>
          </p:cNvSpPr>
          <p:nvPr>
            <p:ph type="title"/>
          </p:nvPr>
        </p:nvSpPr>
        <p:spPr>
          <a:xfrm>
            <a:off x="672084" y="368751"/>
            <a:ext cx="4587032" cy="2217753"/>
          </a:xfrm>
        </p:spPr>
        <p:txBody>
          <a:bodyPr anchor="b">
            <a:normAutofit/>
          </a:bodyPr>
          <a:lstStyle/>
          <a:p>
            <a:pPr>
              <a:lnSpc>
                <a:spcPct val="90000"/>
              </a:lnSpc>
            </a:pPr>
            <a:r>
              <a:rPr lang="en-US" sz="5000"/>
              <a:t>1</a:t>
            </a:r>
            <a:r>
              <a:rPr lang="en-US" sz="5000" baseline="30000"/>
              <a:t>st</a:t>
            </a:r>
            <a:r>
              <a:rPr lang="en-US" sz="5000"/>
              <a:t> Sorrowful:  AGONY IN </a:t>
            </a:r>
            <a:br>
              <a:rPr lang="en-US" sz="5000"/>
            </a:br>
            <a:r>
              <a:rPr lang="en-US" sz="5000"/>
              <a:t>THE GARDEN</a:t>
            </a:r>
          </a:p>
        </p:txBody>
      </p:sp>
      <p:sp>
        <p:nvSpPr>
          <p:cNvPr id="6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084" y="2931926"/>
            <a:ext cx="3648456" cy="20726"/>
          </a:xfrm>
          <a:custGeom>
            <a:avLst/>
            <a:gdLst>
              <a:gd name="csX0" fmla="*/ 0 w 3648456"/>
              <a:gd name="csY0" fmla="*/ 0 h 20726"/>
              <a:gd name="csX1" fmla="*/ 608076 w 3648456"/>
              <a:gd name="csY1" fmla="*/ 0 h 20726"/>
              <a:gd name="csX2" fmla="*/ 1289121 w 3648456"/>
              <a:gd name="csY2" fmla="*/ 0 h 20726"/>
              <a:gd name="csX3" fmla="*/ 1824228 w 3648456"/>
              <a:gd name="csY3" fmla="*/ 0 h 20726"/>
              <a:gd name="csX4" fmla="*/ 2359335 w 3648456"/>
              <a:gd name="csY4" fmla="*/ 0 h 20726"/>
              <a:gd name="csX5" fmla="*/ 3003895 w 3648456"/>
              <a:gd name="csY5" fmla="*/ 0 h 20726"/>
              <a:gd name="csX6" fmla="*/ 3648456 w 3648456"/>
              <a:gd name="csY6" fmla="*/ 0 h 20726"/>
              <a:gd name="csX7" fmla="*/ 3648456 w 3648456"/>
              <a:gd name="csY7" fmla="*/ 20726 h 20726"/>
              <a:gd name="csX8" fmla="*/ 2967411 w 3648456"/>
              <a:gd name="csY8" fmla="*/ 20726 h 20726"/>
              <a:gd name="csX9" fmla="*/ 2322850 w 3648456"/>
              <a:gd name="csY9" fmla="*/ 20726 h 20726"/>
              <a:gd name="csX10" fmla="*/ 1714774 w 3648456"/>
              <a:gd name="csY10" fmla="*/ 20726 h 20726"/>
              <a:gd name="csX11" fmla="*/ 1070214 w 3648456"/>
              <a:gd name="csY11" fmla="*/ 20726 h 20726"/>
              <a:gd name="csX12" fmla="*/ 0 w 3648456"/>
              <a:gd name="csY12" fmla="*/ 20726 h 20726"/>
              <a:gd name="csX13" fmla="*/ 0 w 3648456"/>
              <a:gd name="csY13" fmla="*/ 0 h 207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648456" h="20726" fill="none" extrusionOk="0">
                <a:moveTo>
                  <a:pt x="0" y="0"/>
                </a:moveTo>
                <a:cubicBezTo>
                  <a:pt x="294043" y="-5768"/>
                  <a:pt x="402211" y="-26168"/>
                  <a:pt x="608076" y="0"/>
                </a:cubicBezTo>
                <a:cubicBezTo>
                  <a:pt x="813941" y="26168"/>
                  <a:pt x="954387" y="-180"/>
                  <a:pt x="1289121" y="0"/>
                </a:cubicBezTo>
                <a:cubicBezTo>
                  <a:pt x="1623855" y="180"/>
                  <a:pt x="1573350" y="1904"/>
                  <a:pt x="1824228" y="0"/>
                </a:cubicBezTo>
                <a:cubicBezTo>
                  <a:pt x="2075106" y="-1904"/>
                  <a:pt x="2252085" y="-12123"/>
                  <a:pt x="2359335" y="0"/>
                </a:cubicBezTo>
                <a:cubicBezTo>
                  <a:pt x="2466585" y="12123"/>
                  <a:pt x="2870919" y="20579"/>
                  <a:pt x="3003895" y="0"/>
                </a:cubicBezTo>
                <a:cubicBezTo>
                  <a:pt x="3136871" y="-20579"/>
                  <a:pt x="3404763" y="20103"/>
                  <a:pt x="3648456" y="0"/>
                </a:cubicBezTo>
                <a:cubicBezTo>
                  <a:pt x="3648232" y="7003"/>
                  <a:pt x="3649175" y="11916"/>
                  <a:pt x="3648456" y="20726"/>
                </a:cubicBezTo>
                <a:cubicBezTo>
                  <a:pt x="3401134" y="9790"/>
                  <a:pt x="3170318" y="20718"/>
                  <a:pt x="2967411" y="20726"/>
                </a:cubicBezTo>
                <a:cubicBezTo>
                  <a:pt x="2764505" y="20734"/>
                  <a:pt x="2633161" y="182"/>
                  <a:pt x="2322850" y="20726"/>
                </a:cubicBezTo>
                <a:cubicBezTo>
                  <a:pt x="2012539" y="41270"/>
                  <a:pt x="1936199" y="7635"/>
                  <a:pt x="1714774" y="20726"/>
                </a:cubicBezTo>
                <a:cubicBezTo>
                  <a:pt x="1493349" y="33817"/>
                  <a:pt x="1339394" y="1328"/>
                  <a:pt x="1070214" y="20726"/>
                </a:cubicBezTo>
                <a:cubicBezTo>
                  <a:pt x="801034" y="40124"/>
                  <a:pt x="449406" y="-19165"/>
                  <a:pt x="0" y="20726"/>
                </a:cubicBezTo>
                <a:cubicBezTo>
                  <a:pt x="686" y="14993"/>
                  <a:pt x="938" y="4676"/>
                  <a:pt x="0" y="0"/>
                </a:cubicBezTo>
                <a:close/>
              </a:path>
              <a:path w="3648456" h="20726" stroke="0" extrusionOk="0">
                <a:moveTo>
                  <a:pt x="0" y="0"/>
                </a:moveTo>
                <a:cubicBezTo>
                  <a:pt x="150827" y="-490"/>
                  <a:pt x="295804" y="19812"/>
                  <a:pt x="535107" y="0"/>
                </a:cubicBezTo>
                <a:cubicBezTo>
                  <a:pt x="774410" y="-19812"/>
                  <a:pt x="947291" y="-22630"/>
                  <a:pt x="1216152" y="0"/>
                </a:cubicBezTo>
                <a:cubicBezTo>
                  <a:pt x="1485014" y="22630"/>
                  <a:pt x="1522703" y="7872"/>
                  <a:pt x="1714774" y="0"/>
                </a:cubicBezTo>
                <a:cubicBezTo>
                  <a:pt x="1906845" y="-7872"/>
                  <a:pt x="1971303" y="-14118"/>
                  <a:pt x="2213397" y="0"/>
                </a:cubicBezTo>
                <a:cubicBezTo>
                  <a:pt x="2455491" y="14118"/>
                  <a:pt x="2597851" y="-23847"/>
                  <a:pt x="2821473" y="0"/>
                </a:cubicBezTo>
                <a:cubicBezTo>
                  <a:pt x="3045095" y="23847"/>
                  <a:pt x="3375452" y="1894"/>
                  <a:pt x="3648456" y="0"/>
                </a:cubicBezTo>
                <a:cubicBezTo>
                  <a:pt x="3648814" y="5647"/>
                  <a:pt x="3648840" y="13532"/>
                  <a:pt x="3648456" y="20726"/>
                </a:cubicBezTo>
                <a:cubicBezTo>
                  <a:pt x="3438274" y="16474"/>
                  <a:pt x="3349681" y="31428"/>
                  <a:pt x="3113349" y="20726"/>
                </a:cubicBezTo>
                <a:cubicBezTo>
                  <a:pt x="2877017" y="10024"/>
                  <a:pt x="2748177" y="23348"/>
                  <a:pt x="2541758" y="20726"/>
                </a:cubicBezTo>
                <a:cubicBezTo>
                  <a:pt x="2335339" y="18104"/>
                  <a:pt x="2107482" y="35279"/>
                  <a:pt x="1860713" y="20726"/>
                </a:cubicBezTo>
                <a:cubicBezTo>
                  <a:pt x="1613945" y="6173"/>
                  <a:pt x="1439566" y="32078"/>
                  <a:pt x="1289121" y="20726"/>
                </a:cubicBezTo>
                <a:cubicBezTo>
                  <a:pt x="1138676" y="9374"/>
                  <a:pt x="1001001" y="17457"/>
                  <a:pt x="717530" y="20726"/>
                </a:cubicBezTo>
                <a:cubicBezTo>
                  <a:pt x="434059" y="23995"/>
                  <a:pt x="213202" y="-5202"/>
                  <a:pt x="0" y="20726"/>
                </a:cubicBezTo>
                <a:cubicBezTo>
                  <a:pt x="537" y="13772"/>
                  <a:pt x="-652" y="809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CB0364DE-7F22-F24D-E654-499BF237D524}"/>
              </a:ext>
            </a:extLst>
          </p:cNvPr>
          <p:cNvSpPr>
            <a:spLocks noGrp="1"/>
          </p:cNvSpPr>
          <p:nvPr>
            <p:ph type="body" idx="1"/>
          </p:nvPr>
        </p:nvSpPr>
        <p:spPr>
          <a:xfrm>
            <a:off x="672084" y="3255952"/>
            <a:ext cx="4455768" cy="3763423"/>
          </a:xfrm>
        </p:spPr>
        <p:txBody>
          <a:bodyPr>
            <a:normAutofit lnSpcReduction="10000"/>
          </a:bodyPr>
          <a:lstStyle/>
          <a:p>
            <a:pPr marR="5080">
              <a:lnSpc>
                <a:spcPct val="114300"/>
              </a:lnSpc>
              <a:spcBef>
                <a:spcPts val="875"/>
              </a:spcBef>
            </a:pPr>
            <a:r>
              <a:rPr lang="en-US" sz="2000" dirty="0">
                <a:latin typeface="Cambria" panose="02040503050406030204" pitchFamily="18" charset="0"/>
                <a:ea typeface="Cambria" panose="02040503050406030204" pitchFamily="18" charset="0"/>
              </a:rPr>
              <a:t>Jesus knows that He will be betrayed. He knows that hours of anguish and miserable suffering lie in wait. He prays to His father, asking if there is another way. But He also yields His own desires to the will of the Father. I imagine the determination in His eyes as He thinks about His mission. Jesus’ bravery shows us that God has a purpose for everything. I pray that I can have the courage to do what is right even when I am scared.</a:t>
            </a:r>
            <a:endParaRPr lang="en-US" sz="2000" dirty="0">
              <a:solidFill>
                <a:schemeClr val="tx1"/>
              </a:solidFill>
              <a:latin typeface="Cambria" panose="02040503050406030204" pitchFamily="18" charset="0"/>
              <a:ea typeface="Cambria" panose="02040503050406030204" pitchFamily="18" charset="0"/>
              <a:cs typeface="Cambria"/>
            </a:endParaRPr>
          </a:p>
        </p:txBody>
      </p:sp>
      <p:pic>
        <p:nvPicPr>
          <p:cNvPr id="5" name="Picture 4" descr="A painting of an angel with wings and a person with wings&#10;&#10;AI-generated content may be incorrect.">
            <a:extLst>
              <a:ext uri="{FF2B5EF4-FFF2-40B4-BE49-F238E27FC236}">
                <a16:creationId xmlns:a16="http://schemas.microsoft.com/office/drawing/2014/main" id="{C2770AA7-ECFC-664E-8851-8A28120C8CBC}"/>
              </a:ext>
            </a:extLst>
          </p:cNvPr>
          <p:cNvPicPr>
            <a:picLocks noChangeAspect="1"/>
          </p:cNvPicPr>
          <p:nvPr/>
        </p:nvPicPr>
        <p:blipFill>
          <a:blip r:embed="rId2">
            <a:extLst>
              <a:ext uri="{28A0092B-C50C-407E-A947-70E740481C1C}">
                <a14:useLocalDpi xmlns:a14="http://schemas.microsoft.com/office/drawing/2010/main" val="0"/>
              </a:ext>
            </a:extLst>
          </a:blip>
          <a:srcRect r="5657"/>
          <a:stretch>
            <a:fillRect/>
          </a:stretch>
        </p:blipFill>
        <p:spPr>
          <a:xfrm>
            <a:off x="5577287" y="10"/>
            <a:ext cx="7222713" cy="77723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569961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9FBA7C4-D6BA-3305-F550-B75F29BF64AC}"/>
            </a:ext>
          </a:extLst>
        </p:cNvPr>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 y="0"/>
            <a:ext cx="12798400"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ainting of a person from a rope&#10;&#10;AI-generated content may be incorrect.">
            <a:extLst>
              <a:ext uri="{FF2B5EF4-FFF2-40B4-BE49-F238E27FC236}">
                <a16:creationId xmlns:a16="http://schemas.microsoft.com/office/drawing/2014/main" id="{C417A982-8AB3-43FE-16DF-9CBC25F94FD3}"/>
              </a:ext>
            </a:extLst>
          </p:cNvPr>
          <p:cNvPicPr>
            <a:picLocks noChangeAspect="1"/>
          </p:cNvPicPr>
          <p:nvPr/>
        </p:nvPicPr>
        <p:blipFill>
          <a:blip r:embed="rId2">
            <a:extLst>
              <a:ext uri="{28A0092B-C50C-407E-A947-70E740481C1C}">
                <a14:useLocalDpi xmlns:a14="http://schemas.microsoft.com/office/drawing/2010/main" val="0"/>
              </a:ext>
            </a:extLst>
          </a:blip>
          <a:srcRect r="-1" b="24596"/>
          <a:stretch>
            <a:fillRect/>
          </a:stretch>
        </p:blipFill>
        <p:spPr>
          <a:xfrm>
            <a:off x="2648473" y="10"/>
            <a:ext cx="10153124" cy="7772390"/>
          </a:xfrm>
          <a:prstGeom prst="rect">
            <a:avLst/>
          </a:prstGeom>
        </p:spPr>
      </p:pic>
      <p:sp>
        <p:nvSpPr>
          <p:cNvPr id="74" name="Rectangle 7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759776" cy="77724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1E1FFCD3-790E-B261-E368-9B2260D00583}"/>
              </a:ext>
            </a:extLst>
          </p:cNvPr>
          <p:cNvSpPr>
            <a:spLocks noGrp="1"/>
          </p:cNvSpPr>
          <p:nvPr>
            <p:ph type="title"/>
          </p:nvPr>
        </p:nvSpPr>
        <p:spPr>
          <a:xfrm>
            <a:off x="880110" y="413808"/>
            <a:ext cx="4013298" cy="2153233"/>
          </a:xfrm>
        </p:spPr>
        <p:txBody>
          <a:bodyPr>
            <a:normAutofit/>
          </a:bodyPr>
          <a:lstStyle/>
          <a:p>
            <a:r>
              <a:rPr lang="en-US" sz="4400" dirty="0"/>
              <a:t>2</a:t>
            </a:r>
            <a:r>
              <a:rPr lang="en-US" sz="4400" baseline="30000" dirty="0"/>
              <a:t>nd</a:t>
            </a:r>
            <a:r>
              <a:rPr lang="en-US" sz="4400" dirty="0"/>
              <a:t> Sorrowful:  SCOURGING AT THE PILLAR</a:t>
            </a:r>
          </a:p>
        </p:txBody>
      </p:sp>
      <p:sp>
        <p:nvSpPr>
          <p:cNvPr id="3" name="Text Placeholder 2">
            <a:extLst>
              <a:ext uri="{FF2B5EF4-FFF2-40B4-BE49-F238E27FC236}">
                <a16:creationId xmlns:a16="http://schemas.microsoft.com/office/drawing/2014/main" id="{7A69C18E-9174-87AC-70DA-131FEA0059B2}"/>
              </a:ext>
            </a:extLst>
          </p:cNvPr>
          <p:cNvSpPr>
            <a:spLocks noGrp="1"/>
          </p:cNvSpPr>
          <p:nvPr>
            <p:ph type="body" idx="1"/>
          </p:nvPr>
        </p:nvSpPr>
        <p:spPr>
          <a:xfrm>
            <a:off x="880110" y="2758761"/>
            <a:ext cx="4013298" cy="4241797"/>
          </a:xfrm>
        </p:spPr>
        <p:txBody>
          <a:bodyPr>
            <a:normAutofit/>
          </a:bodyPr>
          <a:lstStyle/>
          <a:p>
            <a:pPr marL="12700" marR="5080">
              <a:lnSpc>
                <a:spcPct val="100000"/>
              </a:lnSpc>
              <a:spcBef>
                <a:spcPts val="100"/>
              </a:spcBef>
            </a:pPr>
            <a:r>
              <a:rPr lang="en-US" sz="2000" dirty="0">
                <a:latin typeface="Cambria" panose="02040503050406030204" pitchFamily="18" charset="0"/>
                <a:ea typeface="Cambria" panose="02040503050406030204" pitchFamily="18" charset="0"/>
              </a:rPr>
              <a:t>They brought Jesus from Caiaphas to the praetorium. It was the morning.  They themselves didn't go to the praetorium. I can picture Jesus being brave and calm even when there are people yelling “Crucify him”. I pray that God will help me grow in courage because courage can help during tests, homework or getting through class. Sometimes I don't have the courage to finish my homework in school but, I need to start building courage for that.</a:t>
            </a:r>
            <a:endParaRPr lang="en-US" sz="2000" dirty="0">
              <a:solidFill>
                <a:schemeClr val="tx1"/>
              </a:solidFill>
              <a:latin typeface="Cambria" panose="02040503050406030204" pitchFamily="18" charset="0"/>
              <a:ea typeface="Cambria" panose="02040503050406030204" pitchFamily="18" charset="0"/>
              <a:cs typeface="Cambria"/>
            </a:endParaRPr>
          </a:p>
        </p:txBody>
      </p:sp>
    </p:spTree>
    <p:extLst>
      <p:ext uri="{BB962C8B-B14F-4D97-AF65-F5344CB8AC3E}">
        <p14:creationId xmlns:p14="http://schemas.microsoft.com/office/powerpoint/2010/main" val="11559290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33285BF-E86C-9256-2607-89C04D23DEF5}"/>
            </a:ext>
          </a:extLst>
        </p:cNvPr>
        <p:cNvGrpSpPr/>
        <p:nvPr/>
      </p:nvGrpSpPr>
      <p:grpSpPr>
        <a:xfrm>
          <a:off x="0" y="0"/>
          <a:ext cx="0" cy="0"/>
          <a:chOff x="0" y="0"/>
          <a:chExt cx="0" cy="0"/>
        </a:xfrm>
      </p:grpSpPr>
      <p:sp useBgFill="1">
        <p:nvSpPr>
          <p:cNvPr id="86" name="Rectangle 85">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798399"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4FF80BE0-3EAA-5231-8971-B7DDF7F0579D}"/>
              </a:ext>
            </a:extLst>
          </p:cNvPr>
          <p:cNvSpPr>
            <a:spLocks noGrp="1"/>
          </p:cNvSpPr>
          <p:nvPr>
            <p:ph type="title"/>
          </p:nvPr>
        </p:nvSpPr>
        <p:spPr>
          <a:xfrm>
            <a:off x="880111" y="413808"/>
            <a:ext cx="5513881" cy="2048279"/>
          </a:xfrm>
        </p:spPr>
        <p:txBody>
          <a:bodyPr>
            <a:normAutofit/>
          </a:bodyPr>
          <a:lstStyle/>
          <a:p>
            <a:r>
              <a:rPr lang="en-US" sz="4400" dirty="0"/>
              <a:t>3</a:t>
            </a:r>
            <a:r>
              <a:rPr lang="en-US" sz="4400" baseline="30000" dirty="0"/>
              <a:t>rd</a:t>
            </a:r>
            <a:r>
              <a:rPr lang="en-US" sz="4400" dirty="0"/>
              <a:t> Sorrowful:  CROWNING OF THORNS</a:t>
            </a:r>
          </a:p>
        </p:txBody>
      </p:sp>
      <p:sp>
        <p:nvSpPr>
          <p:cNvPr id="3" name="Text Placeholder 2">
            <a:extLst>
              <a:ext uri="{FF2B5EF4-FFF2-40B4-BE49-F238E27FC236}">
                <a16:creationId xmlns:a16="http://schemas.microsoft.com/office/drawing/2014/main" id="{6815D97B-22A4-E109-E148-2C40477E5EBF}"/>
              </a:ext>
            </a:extLst>
          </p:cNvPr>
          <p:cNvSpPr>
            <a:spLocks noGrp="1"/>
          </p:cNvSpPr>
          <p:nvPr>
            <p:ph type="body" idx="1"/>
          </p:nvPr>
        </p:nvSpPr>
        <p:spPr>
          <a:xfrm>
            <a:off x="880110" y="2644403"/>
            <a:ext cx="4850602" cy="4356155"/>
          </a:xfrm>
        </p:spPr>
        <p:txBody>
          <a:bodyPr>
            <a:normAutofit fontScale="92500" lnSpcReduction="20000"/>
          </a:bodyPr>
          <a:lstStyle/>
          <a:p>
            <a:pPr marR="5080">
              <a:lnSpc>
                <a:spcPct val="114399"/>
              </a:lnSpc>
              <a:spcBef>
                <a:spcPts val="910"/>
              </a:spcBef>
            </a:pPr>
            <a:r>
              <a:rPr lang="en-US" sz="2400" dirty="0">
                <a:latin typeface="Cambria" panose="02040503050406030204" pitchFamily="18" charset="0"/>
                <a:ea typeface="Cambria" panose="02040503050406030204" pitchFamily="18" charset="0"/>
              </a:rPr>
              <a:t>The Roman soldiers placed a Crown of Thorns on Jesus' head, mocking him as king. I imagine the pain Jesus feels as the blood is dripping down his face and the soldiers are laughing at him. His patience reminds me of how hard it is to stay calm when others hurt our feelings. I pray for patience when I'm upset, for the strength to stand up for others when they're being treated unfairly. Also for a forgiving heart like Jesus' as he was never mad at the soldiers for doing what they did.</a:t>
            </a:r>
            <a:endParaRPr lang="en-US" sz="2400" dirty="0">
              <a:solidFill>
                <a:schemeClr val="tx1"/>
              </a:solidFill>
              <a:latin typeface="Cambria" panose="02040503050406030204" pitchFamily="18" charset="0"/>
              <a:ea typeface="Cambria" panose="02040503050406030204" pitchFamily="18" charset="0"/>
              <a:cs typeface="Cambria"/>
            </a:endParaRPr>
          </a:p>
        </p:txBody>
      </p:sp>
      <p:pic>
        <p:nvPicPr>
          <p:cNvPr id="7" name="Picture 6" descr="A painting of a person being nailed to a person&#10;&#10;AI-generated content may be incorrect.">
            <a:extLst>
              <a:ext uri="{FF2B5EF4-FFF2-40B4-BE49-F238E27FC236}">
                <a16:creationId xmlns:a16="http://schemas.microsoft.com/office/drawing/2014/main" id="{73E45A91-61BA-3D5D-728C-CDCA42949646}"/>
              </a:ext>
            </a:extLst>
          </p:cNvPr>
          <p:cNvPicPr>
            <a:picLocks noChangeAspect="1"/>
          </p:cNvPicPr>
          <p:nvPr/>
        </p:nvPicPr>
        <p:blipFill>
          <a:blip r:embed="rId2">
            <a:extLst>
              <a:ext uri="{28A0092B-C50C-407E-A947-70E740481C1C}">
                <a14:useLocalDpi xmlns:a14="http://schemas.microsoft.com/office/drawing/2010/main" val="0"/>
              </a:ext>
            </a:extLst>
          </a:blip>
          <a:srcRect l="9110" r="9110"/>
          <a:stretch>
            <a:fillRect/>
          </a:stretch>
        </p:blipFill>
        <p:spPr>
          <a:xfrm>
            <a:off x="6540675" y="10"/>
            <a:ext cx="6260925" cy="77723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465299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DE27E8E-2B85-41A6-0F2A-A568AB26B699}"/>
            </a:ext>
          </a:extLst>
        </p:cNvPr>
        <p:cNvGrpSpPr/>
        <p:nvPr/>
      </p:nvGrpSpPr>
      <p:grpSpPr>
        <a:xfrm>
          <a:off x="0" y="0"/>
          <a:ext cx="0" cy="0"/>
          <a:chOff x="0" y="0"/>
          <a:chExt cx="0" cy="0"/>
        </a:xfrm>
      </p:grpSpPr>
      <p:sp useBgFill="1">
        <p:nvSpPr>
          <p:cNvPr id="86" name="Rectangle 8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 y="0"/>
            <a:ext cx="12798400"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ainting of a person carrying a cross&#10;&#10;AI-generated content may be incorrect.">
            <a:extLst>
              <a:ext uri="{FF2B5EF4-FFF2-40B4-BE49-F238E27FC236}">
                <a16:creationId xmlns:a16="http://schemas.microsoft.com/office/drawing/2014/main" id="{744FAB4A-28BF-77F6-9A2D-4EBDFB5737BB}"/>
              </a:ext>
            </a:extLst>
          </p:cNvPr>
          <p:cNvPicPr>
            <a:picLocks noChangeAspect="1"/>
          </p:cNvPicPr>
          <p:nvPr/>
        </p:nvPicPr>
        <p:blipFill>
          <a:blip r:embed="rId2">
            <a:extLst>
              <a:ext uri="{28A0092B-C50C-407E-A947-70E740481C1C}">
                <a14:useLocalDpi xmlns:a14="http://schemas.microsoft.com/office/drawing/2010/main" val="0"/>
              </a:ext>
            </a:extLst>
          </a:blip>
          <a:srcRect t="10878" r="-1" b="13717"/>
          <a:stretch>
            <a:fillRect/>
          </a:stretch>
        </p:blipFill>
        <p:spPr>
          <a:xfrm>
            <a:off x="2648473" y="10"/>
            <a:ext cx="10153124" cy="7772390"/>
          </a:xfrm>
          <a:prstGeom prst="rect">
            <a:avLst/>
          </a:prstGeom>
        </p:spPr>
      </p:pic>
      <p:sp>
        <p:nvSpPr>
          <p:cNvPr id="88" name="Rectangle 8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759776" cy="77724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25262CF2-068D-65A7-FEFF-62ABA7CECD3C}"/>
              </a:ext>
            </a:extLst>
          </p:cNvPr>
          <p:cNvSpPr>
            <a:spLocks noGrp="1"/>
          </p:cNvSpPr>
          <p:nvPr>
            <p:ph type="title"/>
          </p:nvPr>
        </p:nvSpPr>
        <p:spPr>
          <a:xfrm>
            <a:off x="880110" y="413808"/>
            <a:ext cx="4013298" cy="2153233"/>
          </a:xfrm>
        </p:spPr>
        <p:txBody>
          <a:bodyPr>
            <a:normAutofit/>
          </a:bodyPr>
          <a:lstStyle/>
          <a:p>
            <a:r>
              <a:rPr lang="en-US" sz="4400" dirty="0"/>
              <a:t>4</a:t>
            </a:r>
            <a:r>
              <a:rPr lang="en-US" sz="4400" baseline="30000" dirty="0"/>
              <a:t>th</a:t>
            </a:r>
            <a:r>
              <a:rPr lang="en-US" sz="4400" dirty="0"/>
              <a:t> Sorrowful:  JESUS CARRIES HIS CROSS</a:t>
            </a:r>
          </a:p>
        </p:txBody>
      </p:sp>
      <p:sp>
        <p:nvSpPr>
          <p:cNvPr id="3" name="Text Placeholder 2">
            <a:extLst>
              <a:ext uri="{FF2B5EF4-FFF2-40B4-BE49-F238E27FC236}">
                <a16:creationId xmlns:a16="http://schemas.microsoft.com/office/drawing/2014/main" id="{2190243A-79DB-4AD4-1DEB-B52ACDB0B4B7}"/>
              </a:ext>
            </a:extLst>
          </p:cNvPr>
          <p:cNvSpPr>
            <a:spLocks noGrp="1"/>
          </p:cNvSpPr>
          <p:nvPr>
            <p:ph type="body" idx="1"/>
          </p:nvPr>
        </p:nvSpPr>
        <p:spPr>
          <a:xfrm>
            <a:off x="880110" y="2758761"/>
            <a:ext cx="4013298" cy="4241797"/>
          </a:xfrm>
        </p:spPr>
        <p:txBody>
          <a:bodyPr>
            <a:normAutofit lnSpcReduction="10000"/>
          </a:bodyPr>
          <a:lstStyle/>
          <a:p>
            <a:pPr marR="5080">
              <a:lnSpc>
                <a:spcPct val="114300"/>
              </a:lnSpc>
              <a:spcBef>
                <a:spcPts val="750"/>
              </a:spcBef>
            </a:pPr>
            <a:r>
              <a:rPr lang="en-US" sz="2000" dirty="0">
                <a:latin typeface="Cambria" panose="02040503050406030204" pitchFamily="18" charset="0"/>
                <a:ea typeface="Cambria" panose="02040503050406030204" pitchFamily="18" charset="0"/>
              </a:rPr>
              <a:t>Jesus carried and died for our sins on the cross. He walked with the cross on his shoulders along with two other men. I imagine the women weeping for Jesus as they watch him carry the cross. Though Christ says to not weep for him but themselves. One of the men on the cross called "criminals" tell Jesus "remember me when you come into your kingdom" I pray Jesus knows me in heaven and I can be with him eternally in his kingdom.</a:t>
            </a:r>
            <a:endParaRPr lang="en-US" sz="2000" dirty="0">
              <a:solidFill>
                <a:schemeClr val="tx1"/>
              </a:solidFill>
              <a:latin typeface="Cambria" panose="02040503050406030204" pitchFamily="18" charset="0"/>
              <a:ea typeface="Cambria" panose="02040503050406030204" pitchFamily="18" charset="0"/>
              <a:cs typeface="Cambria"/>
            </a:endParaRPr>
          </a:p>
        </p:txBody>
      </p:sp>
    </p:spTree>
    <p:extLst>
      <p:ext uri="{BB962C8B-B14F-4D97-AF65-F5344CB8AC3E}">
        <p14:creationId xmlns:p14="http://schemas.microsoft.com/office/powerpoint/2010/main" val="668404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746B521-901E-0197-97A6-96A8F3423209}"/>
            </a:ext>
          </a:extLst>
        </p:cNvPr>
        <p:cNvGrpSpPr/>
        <p:nvPr/>
      </p:nvGrpSpPr>
      <p:grpSpPr>
        <a:xfrm>
          <a:off x="0" y="0"/>
          <a:ext cx="0" cy="0"/>
          <a:chOff x="0" y="0"/>
          <a:chExt cx="0" cy="0"/>
        </a:xfrm>
      </p:grpSpPr>
      <p:sp useBgFill="1">
        <p:nvSpPr>
          <p:cNvPr id="100" name="Rectangle 9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798399"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AE384FE2-A8AE-D147-E0B8-EB1963D66792}"/>
              </a:ext>
            </a:extLst>
          </p:cNvPr>
          <p:cNvSpPr>
            <a:spLocks noGrp="1"/>
          </p:cNvSpPr>
          <p:nvPr>
            <p:ph type="title"/>
          </p:nvPr>
        </p:nvSpPr>
        <p:spPr>
          <a:xfrm>
            <a:off x="672084" y="368751"/>
            <a:ext cx="4587032" cy="2217753"/>
          </a:xfrm>
        </p:spPr>
        <p:txBody>
          <a:bodyPr anchor="b">
            <a:normAutofit/>
          </a:bodyPr>
          <a:lstStyle/>
          <a:p>
            <a:pPr>
              <a:lnSpc>
                <a:spcPct val="90000"/>
              </a:lnSpc>
            </a:pPr>
            <a:r>
              <a:rPr lang="en-US" sz="3700"/>
              <a:t>5</a:t>
            </a:r>
            <a:r>
              <a:rPr lang="en-US" sz="3700" baseline="30000"/>
              <a:t>th</a:t>
            </a:r>
            <a:r>
              <a:rPr lang="en-US" sz="3700"/>
              <a:t> Sorrowful:  CRUCIFIXION AND DEATH OF JESUS</a:t>
            </a:r>
          </a:p>
        </p:txBody>
      </p:sp>
      <p:sp>
        <p:nvSpPr>
          <p:cNvPr id="10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084" y="2931926"/>
            <a:ext cx="3648456" cy="20726"/>
          </a:xfrm>
          <a:custGeom>
            <a:avLst/>
            <a:gdLst>
              <a:gd name="csX0" fmla="*/ 0 w 3648456"/>
              <a:gd name="csY0" fmla="*/ 0 h 20726"/>
              <a:gd name="csX1" fmla="*/ 608076 w 3648456"/>
              <a:gd name="csY1" fmla="*/ 0 h 20726"/>
              <a:gd name="csX2" fmla="*/ 1289121 w 3648456"/>
              <a:gd name="csY2" fmla="*/ 0 h 20726"/>
              <a:gd name="csX3" fmla="*/ 1824228 w 3648456"/>
              <a:gd name="csY3" fmla="*/ 0 h 20726"/>
              <a:gd name="csX4" fmla="*/ 2359335 w 3648456"/>
              <a:gd name="csY4" fmla="*/ 0 h 20726"/>
              <a:gd name="csX5" fmla="*/ 3003895 w 3648456"/>
              <a:gd name="csY5" fmla="*/ 0 h 20726"/>
              <a:gd name="csX6" fmla="*/ 3648456 w 3648456"/>
              <a:gd name="csY6" fmla="*/ 0 h 20726"/>
              <a:gd name="csX7" fmla="*/ 3648456 w 3648456"/>
              <a:gd name="csY7" fmla="*/ 20726 h 20726"/>
              <a:gd name="csX8" fmla="*/ 2967411 w 3648456"/>
              <a:gd name="csY8" fmla="*/ 20726 h 20726"/>
              <a:gd name="csX9" fmla="*/ 2322850 w 3648456"/>
              <a:gd name="csY9" fmla="*/ 20726 h 20726"/>
              <a:gd name="csX10" fmla="*/ 1714774 w 3648456"/>
              <a:gd name="csY10" fmla="*/ 20726 h 20726"/>
              <a:gd name="csX11" fmla="*/ 1070214 w 3648456"/>
              <a:gd name="csY11" fmla="*/ 20726 h 20726"/>
              <a:gd name="csX12" fmla="*/ 0 w 3648456"/>
              <a:gd name="csY12" fmla="*/ 20726 h 20726"/>
              <a:gd name="csX13" fmla="*/ 0 w 3648456"/>
              <a:gd name="csY13" fmla="*/ 0 h 207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648456" h="20726" fill="none" extrusionOk="0">
                <a:moveTo>
                  <a:pt x="0" y="0"/>
                </a:moveTo>
                <a:cubicBezTo>
                  <a:pt x="294043" y="-5768"/>
                  <a:pt x="402211" y="-26168"/>
                  <a:pt x="608076" y="0"/>
                </a:cubicBezTo>
                <a:cubicBezTo>
                  <a:pt x="813941" y="26168"/>
                  <a:pt x="954387" y="-180"/>
                  <a:pt x="1289121" y="0"/>
                </a:cubicBezTo>
                <a:cubicBezTo>
                  <a:pt x="1623855" y="180"/>
                  <a:pt x="1573350" y="1904"/>
                  <a:pt x="1824228" y="0"/>
                </a:cubicBezTo>
                <a:cubicBezTo>
                  <a:pt x="2075106" y="-1904"/>
                  <a:pt x="2252085" y="-12123"/>
                  <a:pt x="2359335" y="0"/>
                </a:cubicBezTo>
                <a:cubicBezTo>
                  <a:pt x="2466585" y="12123"/>
                  <a:pt x="2870919" y="20579"/>
                  <a:pt x="3003895" y="0"/>
                </a:cubicBezTo>
                <a:cubicBezTo>
                  <a:pt x="3136871" y="-20579"/>
                  <a:pt x="3404763" y="20103"/>
                  <a:pt x="3648456" y="0"/>
                </a:cubicBezTo>
                <a:cubicBezTo>
                  <a:pt x="3648232" y="7003"/>
                  <a:pt x="3649175" y="11916"/>
                  <a:pt x="3648456" y="20726"/>
                </a:cubicBezTo>
                <a:cubicBezTo>
                  <a:pt x="3401134" y="9790"/>
                  <a:pt x="3170318" y="20718"/>
                  <a:pt x="2967411" y="20726"/>
                </a:cubicBezTo>
                <a:cubicBezTo>
                  <a:pt x="2764505" y="20734"/>
                  <a:pt x="2633161" y="182"/>
                  <a:pt x="2322850" y="20726"/>
                </a:cubicBezTo>
                <a:cubicBezTo>
                  <a:pt x="2012539" y="41270"/>
                  <a:pt x="1936199" y="7635"/>
                  <a:pt x="1714774" y="20726"/>
                </a:cubicBezTo>
                <a:cubicBezTo>
                  <a:pt x="1493349" y="33817"/>
                  <a:pt x="1339394" y="1328"/>
                  <a:pt x="1070214" y="20726"/>
                </a:cubicBezTo>
                <a:cubicBezTo>
                  <a:pt x="801034" y="40124"/>
                  <a:pt x="449406" y="-19165"/>
                  <a:pt x="0" y="20726"/>
                </a:cubicBezTo>
                <a:cubicBezTo>
                  <a:pt x="686" y="14993"/>
                  <a:pt x="938" y="4676"/>
                  <a:pt x="0" y="0"/>
                </a:cubicBezTo>
                <a:close/>
              </a:path>
              <a:path w="3648456" h="20726" stroke="0" extrusionOk="0">
                <a:moveTo>
                  <a:pt x="0" y="0"/>
                </a:moveTo>
                <a:cubicBezTo>
                  <a:pt x="150827" y="-490"/>
                  <a:pt x="295804" y="19812"/>
                  <a:pt x="535107" y="0"/>
                </a:cubicBezTo>
                <a:cubicBezTo>
                  <a:pt x="774410" y="-19812"/>
                  <a:pt x="947291" y="-22630"/>
                  <a:pt x="1216152" y="0"/>
                </a:cubicBezTo>
                <a:cubicBezTo>
                  <a:pt x="1485014" y="22630"/>
                  <a:pt x="1522703" y="7872"/>
                  <a:pt x="1714774" y="0"/>
                </a:cubicBezTo>
                <a:cubicBezTo>
                  <a:pt x="1906845" y="-7872"/>
                  <a:pt x="1971303" y="-14118"/>
                  <a:pt x="2213397" y="0"/>
                </a:cubicBezTo>
                <a:cubicBezTo>
                  <a:pt x="2455491" y="14118"/>
                  <a:pt x="2597851" y="-23847"/>
                  <a:pt x="2821473" y="0"/>
                </a:cubicBezTo>
                <a:cubicBezTo>
                  <a:pt x="3045095" y="23847"/>
                  <a:pt x="3375452" y="1894"/>
                  <a:pt x="3648456" y="0"/>
                </a:cubicBezTo>
                <a:cubicBezTo>
                  <a:pt x="3648814" y="5647"/>
                  <a:pt x="3648840" y="13532"/>
                  <a:pt x="3648456" y="20726"/>
                </a:cubicBezTo>
                <a:cubicBezTo>
                  <a:pt x="3438274" y="16474"/>
                  <a:pt x="3349681" y="31428"/>
                  <a:pt x="3113349" y="20726"/>
                </a:cubicBezTo>
                <a:cubicBezTo>
                  <a:pt x="2877017" y="10024"/>
                  <a:pt x="2748177" y="23348"/>
                  <a:pt x="2541758" y="20726"/>
                </a:cubicBezTo>
                <a:cubicBezTo>
                  <a:pt x="2335339" y="18104"/>
                  <a:pt x="2107482" y="35279"/>
                  <a:pt x="1860713" y="20726"/>
                </a:cubicBezTo>
                <a:cubicBezTo>
                  <a:pt x="1613945" y="6173"/>
                  <a:pt x="1439566" y="32078"/>
                  <a:pt x="1289121" y="20726"/>
                </a:cubicBezTo>
                <a:cubicBezTo>
                  <a:pt x="1138676" y="9374"/>
                  <a:pt x="1001001" y="17457"/>
                  <a:pt x="717530" y="20726"/>
                </a:cubicBezTo>
                <a:cubicBezTo>
                  <a:pt x="434059" y="23995"/>
                  <a:pt x="213202" y="-5202"/>
                  <a:pt x="0" y="20726"/>
                </a:cubicBezTo>
                <a:cubicBezTo>
                  <a:pt x="537" y="13772"/>
                  <a:pt x="-652" y="809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F90F7A69-D0F4-C8B2-2C3A-5861EEF4246A}"/>
              </a:ext>
            </a:extLst>
          </p:cNvPr>
          <p:cNvSpPr>
            <a:spLocks noGrp="1"/>
          </p:cNvSpPr>
          <p:nvPr>
            <p:ph type="body" idx="1"/>
          </p:nvPr>
        </p:nvSpPr>
        <p:spPr>
          <a:xfrm>
            <a:off x="672084" y="3255952"/>
            <a:ext cx="4455768" cy="3763423"/>
          </a:xfrm>
        </p:spPr>
        <p:txBody>
          <a:bodyPr>
            <a:normAutofit lnSpcReduction="10000"/>
          </a:bodyPr>
          <a:lstStyle/>
          <a:p>
            <a:pPr marR="5080">
              <a:lnSpc>
                <a:spcPct val="114399"/>
              </a:lnSpc>
              <a:spcBef>
                <a:spcPts val="705"/>
              </a:spcBef>
            </a:pPr>
            <a:r>
              <a:rPr lang="en-US" sz="2000" dirty="0">
                <a:latin typeface="Cambria" panose="02040503050406030204" pitchFamily="18" charset="0"/>
                <a:ea typeface="Cambria" panose="02040503050406030204" pitchFamily="18" charset="0"/>
              </a:rPr>
              <a:t>They took Him to Golgotha and gave Jesus wine to drink but he did not accept it. They crucified and divided his garments and wrote above his head “King of the Jews.” On the ground people were saying He should come off the cross and He saved others but not himself. How I could imagine this is Jesus on the cross with people on the ground mocking him. I pray that I can get in a deeper relationship with Jesus and God. </a:t>
            </a:r>
            <a:endParaRPr lang="en-US" sz="2000" dirty="0">
              <a:solidFill>
                <a:schemeClr val="tx1"/>
              </a:solidFill>
              <a:latin typeface="Cambria" panose="02040503050406030204" pitchFamily="18" charset="0"/>
              <a:ea typeface="Cambria" panose="02040503050406030204" pitchFamily="18" charset="0"/>
              <a:cs typeface="Cambria"/>
            </a:endParaRPr>
          </a:p>
        </p:txBody>
      </p:sp>
      <p:pic>
        <p:nvPicPr>
          <p:cNvPr id="5" name="Picture 4" descr="A person on a cross&#10;&#10;AI-generated content may be incorrect.">
            <a:extLst>
              <a:ext uri="{FF2B5EF4-FFF2-40B4-BE49-F238E27FC236}">
                <a16:creationId xmlns:a16="http://schemas.microsoft.com/office/drawing/2014/main" id="{A9106799-8EBF-465E-7208-2F418EB2CB2B}"/>
              </a:ext>
            </a:extLst>
          </p:cNvPr>
          <p:cNvPicPr>
            <a:picLocks noChangeAspect="1"/>
          </p:cNvPicPr>
          <p:nvPr/>
        </p:nvPicPr>
        <p:blipFill>
          <a:blip r:embed="rId2">
            <a:extLst>
              <a:ext uri="{28A0092B-C50C-407E-A947-70E740481C1C}">
                <a14:useLocalDpi xmlns:a14="http://schemas.microsoft.com/office/drawing/2010/main" val="0"/>
              </a:ext>
            </a:extLst>
          </a:blip>
          <a:srcRect l="2829" r="2829"/>
          <a:stretch>
            <a:fillRect/>
          </a:stretch>
        </p:blipFill>
        <p:spPr>
          <a:xfrm>
            <a:off x="5577287" y="10"/>
            <a:ext cx="7222713" cy="77723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520270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5D10F-ACCE-236F-DC98-9BD8956948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95BB8C-6DB4-60E1-4FFF-A8E4F4099472}"/>
              </a:ext>
            </a:extLst>
          </p:cNvPr>
          <p:cNvSpPr>
            <a:spLocks noGrp="1"/>
          </p:cNvSpPr>
          <p:nvPr>
            <p:ph type="title"/>
          </p:nvPr>
        </p:nvSpPr>
        <p:spPr>
          <a:xfrm>
            <a:off x="606452" y="-1028176"/>
            <a:ext cx="4587032" cy="2217753"/>
          </a:xfrm>
        </p:spPr>
        <p:txBody>
          <a:bodyPr anchor="b">
            <a:normAutofit/>
          </a:bodyPr>
          <a:lstStyle/>
          <a:p>
            <a:r>
              <a:rPr lang="en-US" sz="5900" dirty="0"/>
              <a:t>THE ROSARY</a:t>
            </a:r>
          </a:p>
        </p:txBody>
      </p:sp>
      <p:sp>
        <p:nvSpPr>
          <p:cNvPr id="3" name="Text Placeholder 2">
            <a:extLst>
              <a:ext uri="{FF2B5EF4-FFF2-40B4-BE49-F238E27FC236}">
                <a16:creationId xmlns:a16="http://schemas.microsoft.com/office/drawing/2014/main" id="{AC73D9C9-686C-3647-1FCD-46896D936308}"/>
              </a:ext>
            </a:extLst>
          </p:cNvPr>
          <p:cNvSpPr>
            <a:spLocks noGrp="1"/>
          </p:cNvSpPr>
          <p:nvPr>
            <p:ph type="body" idx="1"/>
          </p:nvPr>
        </p:nvSpPr>
        <p:spPr>
          <a:xfrm>
            <a:off x="672084" y="1447800"/>
            <a:ext cx="4455768" cy="6019800"/>
          </a:xfrm>
        </p:spPr>
        <p:txBody>
          <a:bodyPr>
            <a:normAutofit/>
          </a:bodyPr>
          <a:lstStyle/>
          <a:p>
            <a:pPr fontAlgn="base">
              <a:lnSpc>
                <a:spcPct val="90000"/>
              </a:lnSpc>
              <a:spcAft>
                <a:spcPts val="600"/>
              </a:spcAft>
            </a:pPr>
            <a:r>
              <a:rPr lang="en-US" sz="2400" b="1" u="sng" dirty="0"/>
              <a:t>GLORY BE</a:t>
            </a:r>
          </a:p>
          <a:p>
            <a:pPr fontAlgn="base">
              <a:lnSpc>
                <a:spcPct val="90000"/>
              </a:lnSpc>
              <a:spcAft>
                <a:spcPts val="600"/>
              </a:spcAft>
            </a:pPr>
            <a:r>
              <a:rPr lang="en-US" sz="2400" dirty="0"/>
              <a:t>Glory be to the Father, the Son, and the Holy Spirit;</a:t>
            </a:r>
            <a:br>
              <a:rPr lang="en-US" sz="2400" dirty="0"/>
            </a:br>
            <a:r>
              <a:rPr lang="en-US" sz="2400" dirty="0"/>
              <a:t>as it was in the beginning, is now, and ever shall be,</a:t>
            </a:r>
            <a:br>
              <a:rPr lang="en-US" sz="2400" dirty="0"/>
            </a:br>
            <a:r>
              <a:rPr lang="en-US" sz="2400" dirty="0"/>
              <a:t>world without end.</a:t>
            </a:r>
            <a:br>
              <a:rPr lang="en-US" sz="2400" dirty="0"/>
            </a:br>
            <a:r>
              <a:rPr lang="en-US" sz="2400" dirty="0"/>
              <a:t>Amen.</a:t>
            </a:r>
            <a:endParaRPr lang="en-US" sz="2400" b="1" u="sng" dirty="0"/>
          </a:p>
          <a:p>
            <a:pPr fontAlgn="base">
              <a:spcAft>
                <a:spcPts val="600"/>
              </a:spcAft>
            </a:pPr>
            <a:endParaRPr lang="en-US" sz="2400" b="1" u="sng" dirty="0"/>
          </a:p>
          <a:p>
            <a:pPr fontAlgn="base">
              <a:spcAft>
                <a:spcPts val="600"/>
              </a:spcAft>
            </a:pPr>
            <a:r>
              <a:rPr lang="en-US" sz="2400" b="1" u="sng" dirty="0"/>
              <a:t>FATIMA PRAYER</a:t>
            </a:r>
          </a:p>
          <a:p>
            <a:pPr fontAlgn="base">
              <a:spcAft>
                <a:spcPts val="600"/>
              </a:spcAft>
            </a:pPr>
            <a:r>
              <a:rPr lang="en-US" sz="2400" dirty="0"/>
              <a:t>O my Jesus, forgive us our sins, save us from the fires of hell, and lead all souls to heaven, especially those most in need of Thy mercy.</a:t>
            </a:r>
          </a:p>
          <a:p>
            <a:pPr fontAlgn="base">
              <a:spcAft>
                <a:spcPts val="600"/>
              </a:spcAft>
            </a:pPr>
            <a:endParaRPr lang="en-US" sz="2400" dirty="0"/>
          </a:p>
          <a:p>
            <a:pPr fontAlgn="base">
              <a:spcAft>
                <a:spcPts val="600"/>
              </a:spcAft>
            </a:pPr>
            <a:r>
              <a:rPr lang="en-US" sz="2400" b="1" u="sng" dirty="0"/>
              <a:t>OUR FATHER…</a:t>
            </a:r>
          </a:p>
          <a:p>
            <a:pPr fontAlgn="base">
              <a:spcAft>
                <a:spcPts val="600"/>
              </a:spcAft>
            </a:pPr>
            <a:endParaRPr lang="en-US" sz="2400" dirty="0"/>
          </a:p>
        </p:txBody>
      </p:sp>
      <p:pic>
        <p:nvPicPr>
          <p:cNvPr id="4" name="object 12" descr="A statue of a person holding a heart&#10;&#10;AI-generated content may be incorrect.">
            <a:extLst>
              <a:ext uri="{FF2B5EF4-FFF2-40B4-BE49-F238E27FC236}">
                <a16:creationId xmlns:a16="http://schemas.microsoft.com/office/drawing/2014/main" id="{50890B6E-6BDF-9154-2F9E-CDC9D3433AF9}"/>
              </a:ext>
            </a:extLst>
          </p:cNvPr>
          <p:cNvPicPr/>
          <p:nvPr/>
        </p:nvPicPr>
        <p:blipFill>
          <a:blip r:embed="rId2" cstate="print"/>
          <a:srcRect r="3" b="14077"/>
          <a:stretch>
            <a:fillRect/>
          </a:stretch>
        </p:blipFill>
        <p:spPr>
          <a:xfrm>
            <a:off x="5577287" y="10"/>
            <a:ext cx="7222713" cy="77723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857012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4038018-0485-2619-87D5-5F1D390EDCC0}"/>
            </a:ext>
          </a:extLst>
        </p:cNvPr>
        <p:cNvGrpSpPr/>
        <p:nvPr/>
      </p:nvGrpSpPr>
      <p:grpSpPr>
        <a:xfrm>
          <a:off x="0" y="0"/>
          <a:ext cx="0" cy="0"/>
          <a:chOff x="0" y="0"/>
          <a:chExt cx="0" cy="0"/>
        </a:xfrm>
      </p:grpSpPr>
      <p:sp useBgFill="1">
        <p:nvSpPr>
          <p:cNvPr id="100" name="Rectangle 9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 y="0"/>
            <a:ext cx="12798400"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ainting of two people with Scrovegni Chapel in the background&#10;&#10;AI-generated content may be incorrect.">
            <a:extLst>
              <a:ext uri="{FF2B5EF4-FFF2-40B4-BE49-F238E27FC236}">
                <a16:creationId xmlns:a16="http://schemas.microsoft.com/office/drawing/2014/main" id="{97D7C9C9-D634-8619-C536-2503F82918CB}"/>
              </a:ext>
            </a:extLst>
          </p:cNvPr>
          <p:cNvPicPr>
            <a:picLocks noChangeAspect="1"/>
          </p:cNvPicPr>
          <p:nvPr/>
        </p:nvPicPr>
        <p:blipFill>
          <a:blip r:embed="rId2">
            <a:extLst>
              <a:ext uri="{28A0092B-C50C-407E-A947-70E740481C1C}">
                <a14:useLocalDpi xmlns:a14="http://schemas.microsoft.com/office/drawing/2010/main" val="0"/>
              </a:ext>
            </a:extLst>
          </a:blip>
          <a:srcRect t="24597" r="-1" b="-1"/>
          <a:stretch>
            <a:fillRect/>
          </a:stretch>
        </p:blipFill>
        <p:spPr>
          <a:xfrm>
            <a:off x="2648473" y="10"/>
            <a:ext cx="10153124" cy="7772390"/>
          </a:xfrm>
          <a:prstGeom prst="rect">
            <a:avLst/>
          </a:prstGeom>
        </p:spPr>
      </p:pic>
      <p:sp>
        <p:nvSpPr>
          <p:cNvPr id="102" name="Rectangle 10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759776" cy="77724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9B296D08-67A2-41A0-E152-506C55F1F7F7}"/>
              </a:ext>
            </a:extLst>
          </p:cNvPr>
          <p:cNvSpPr>
            <a:spLocks noGrp="1"/>
          </p:cNvSpPr>
          <p:nvPr>
            <p:ph type="title"/>
          </p:nvPr>
        </p:nvSpPr>
        <p:spPr>
          <a:xfrm>
            <a:off x="880110" y="413808"/>
            <a:ext cx="4013298" cy="2153233"/>
          </a:xfrm>
        </p:spPr>
        <p:txBody>
          <a:bodyPr>
            <a:normAutofit/>
          </a:bodyPr>
          <a:lstStyle/>
          <a:p>
            <a:r>
              <a:rPr lang="en-US" sz="4400" dirty="0"/>
              <a:t>1</a:t>
            </a:r>
            <a:r>
              <a:rPr lang="en-US" sz="4400" baseline="30000" dirty="0"/>
              <a:t>st</a:t>
            </a:r>
            <a:r>
              <a:rPr lang="en-US" sz="4400" dirty="0"/>
              <a:t> Glorious:  RESURRECTION OF JESUS </a:t>
            </a:r>
          </a:p>
        </p:txBody>
      </p:sp>
      <p:sp>
        <p:nvSpPr>
          <p:cNvPr id="3" name="Text Placeholder 2">
            <a:extLst>
              <a:ext uri="{FF2B5EF4-FFF2-40B4-BE49-F238E27FC236}">
                <a16:creationId xmlns:a16="http://schemas.microsoft.com/office/drawing/2014/main" id="{2F42C857-5FE4-6252-DAD5-3E1CE2B34E38}"/>
              </a:ext>
            </a:extLst>
          </p:cNvPr>
          <p:cNvSpPr>
            <a:spLocks noGrp="1"/>
          </p:cNvSpPr>
          <p:nvPr>
            <p:ph type="body" idx="1"/>
          </p:nvPr>
        </p:nvSpPr>
        <p:spPr>
          <a:xfrm>
            <a:off x="609600" y="2758761"/>
            <a:ext cx="4283808" cy="4599831"/>
          </a:xfrm>
        </p:spPr>
        <p:txBody>
          <a:bodyPr>
            <a:normAutofit/>
          </a:bodyPr>
          <a:lstStyle/>
          <a:p>
            <a:pPr fontAlgn="base"/>
            <a:r>
              <a:rPr lang="en-US" sz="2000" dirty="0">
                <a:latin typeface="Cambria" panose="02040503050406030204" pitchFamily="18" charset="0"/>
                <a:ea typeface="Cambria" panose="02040503050406030204" pitchFamily="18" charset="0"/>
              </a:rPr>
              <a:t>Marie Magdala went to Jesus' tomb and saw  that the tomb was open.  I imagine  that they were all scared because they thought that Jesus' tomb was open. They also are surprised because they don't know if someone took him. I pray that I can be as brave as Jesus when he was crucified. I hope that everyone in the world doesn't go to hell or purgatory and that the people in purgatory get out fast. </a:t>
            </a:r>
          </a:p>
        </p:txBody>
      </p:sp>
    </p:spTree>
    <p:extLst>
      <p:ext uri="{BB962C8B-B14F-4D97-AF65-F5344CB8AC3E}">
        <p14:creationId xmlns:p14="http://schemas.microsoft.com/office/powerpoint/2010/main" val="20437937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466011B-ABB8-CEA4-0A81-2E87EFF35460}"/>
            </a:ext>
          </a:extLst>
        </p:cNvPr>
        <p:cNvGrpSpPr/>
        <p:nvPr/>
      </p:nvGrpSpPr>
      <p:grpSpPr>
        <a:xfrm>
          <a:off x="0" y="0"/>
          <a:ext cx="0" cy="0"/>
          <a:chOff x="0" y="0"/>
          <a:chExt cx="0" cy="0"/>
        </a:xfrm>
      </p:grpSpPr>
      <p:sp useBgFill="1">
        <p:nvSpPr>
          <p:cNvPr id="107" name="Rectangle 10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798399"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A3C3C88B-7044-5AF8-3BB2-14DD69A0BD9D}"/>
              </a:ext>
            </a:extLst>
          </p:cNvPr>
          <p:cNvSpPr>
            <a:spLocks noGrp="1"/>
          </p:cNvSpPr>
          <p:nvPr>
            <p:ph type="title"/>
          </p:nvPr>
        </p:nvSpPr>
        <p:spPr>
          <a:xfrm>
            <a:off x="672084" y="368751"/>
            <a:ext cx="4587032" cy="2217753"/>
          </a:xfrm>
        </p:spPr>
        <p:txBody>
          <a:bodyPr anchor="b">
            <a:normAutofit/>
          </a:bodyPr>
          <a:lstStyle/>
          <a:p>
            <a:pPr>
              <a:lnSpc>
                <a:spcPct val="90000"/>
              </a:lnSpc>
            </a:pPr>
            <a:r>
              <a:rPr lang="en-US" sz="5000"/>
              <a:t>2</a:t>
            </a:r>
            <a:r>
              <a:rPr lang="en-US" sz="5000" baseline="30000"/>
              <a:t>nd</a:t>
            </a:r>
            <a:r>
              <a:rPr lang="en-US" sz="5000"/>
              <a:t> Glorious:  ASCENSION OF JESUS </a:t>
            </a:r>
          </a:p>
        </p:txBody>
      </p:sp>
      <p:sp>
        <p:nvSpPr>
          <p:cNvPr id="10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084" y="2931926"/>
            <a:ext cx="3648456" cy="20726"/>
          </a:xfrm>
          <a:custGeom>
            <a:avLst/>
            <a:gdLst>
              <a:gd name="csX0" fmla="*/ 0 w 3648456"/>
              <a:gd name="csY0" fmla="*/ 0 h 20726"/>
              <a:gd name="csX1" fmla="*/ 608076 w 3648456"/>
              <a:gd name="csY1" fmla="*/ 0 h 20726"/>
              <a:gd name="csX2" fmla="*/ 1289121 w 3648456"/>
              <a:gd name="csY2" fmla="*/ 0 h 20726"/>
              <a:gd name="csX3" fmla="*/ 1824228 w 3648456"/>
              <a:gd name="csY3" fmla="*/ 0 h 20726"/>
              <a:gd name="csX4" fmla="*/ 2359335 w 3648456"/>
              <a:gd name="csY4" fmla="*/ 0 h 20726"/>
              <a:gd name="csX5" fmla="*/ 3003895 w 3648456"/>
              <a:gd name="csY5" fmla="*/ 0 h 20726"/>
              <a:gd name="csX6" fmla="*/ 3648456 w 3648456"/>
              <a:gd name="csY6" fmla="*/ 0 h 20726"/>
              <a:gd name="csX7" fmla="*/ 3648456 w 3648456"/>
              <a:gd name="csY7" fmla="*/ 20726 h 20726"/>
              <a:gd name="csX8" fmla="*/ 2967411 w 3648456"/>
              <a:gd name="csY8" fmla="*/ 20726 h 20726"/>
              <a:gd name="csX9" fmla="*/ 2322850 w 3648456"/>
              <a:gd name="csY9" fmla="*/ 20726 h 20726"/>
              <a:gd name="csX10" fmla="*/ 1714774 w 3648456"/>
              <a:gd name="csY10" fmla="*/ 20726 h 20726"/>
              <a:gd name="csX11" fmla="*/ 1070214 w 3648456"/>
              <a:gd name="csY11" fmla="*/ 20726 h 20726"/>
              <a:gd name="csX12" fmla="*/ 0 w 3648456"/>
              <a:gd name="csY12" fmla="*/ 20726 h 20726"/>
              <a:gd name="csX13" fmla="*/ 0 w 3648456"/>
              <a:gd name="csY13" fmla="*/ 0 h 207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648456" h="20726" fill="none" extrusionOk="0">
                <a:moveTo>
                  <a:pt x="0" y="0"/>
                </a:moveTo>
                <a:cubicBezTo>
                  <a:pt x="294043" y="-5768"/>
                  <a:pt x="402211" y="-26168"/>
                  <a:pt x="608076" y="0"/>
                </a:cubicBezTo>
                <a:cubicBezTo>
                  <a:pt x="813941" y="26168"/>
                  <a:pt x="954387" y="-180"/>
                  <a:pt x="1289121" y="0"/>
                </a:cubicBezTo>
                <a:cubicBezTo>
                  <a:pt x="1623855" y="180"/>
                  <a:pt x="1573350" y="1904"/>
                  <a:pt x="1824228" y="0"/>
                </a:cubicBezTo>
                <a:cubicBezTo>
                  <a:pt x="2075106" y="-1904"/>
                  <a:pt x="2252085" y="-12123"/>
                  <a:pt x="2359335" y="0"/>
                </a:cubicBezTo>
                <a:cubicBezTo>
                  <a:pt x="2466585" y="12123"/>
                  <a:pt x="2870919" y="20579"/>
                  <a:pt x="3003895" y="0"/>
                </a:cubicBezTo>
                <a:cubicBezTo>
                  <a:pt x="3136871" y="-20579"/>
                  <a:pt x="3404763" y="20103"/>
                  <a:pt x="3648456" y="0"/>
                </a:cubicBezTo>
                <a:cubicBezTo>
                  <a:pt x="3648232" y="7003"/>
                  <a:pt x="3649175" y="11916"/>
                  <a:pt x="3648456" y="20726"/>
                </a:cubicBezTo>
                <a:cubicBezTo>
                  <a:pt x="3401134" y="9790"/>
                  <a:pt x="3170318" y="20718"/>
                  <a:pt x="2967411" y="20726"/>
                </a:cubicBezTo>
                <a:cubicBezTo>
                  <a:pt x="2764505" y="20734"/>
                  <a:pt x="2633161" y="182"/>
                  <a:pt x="2322850" y="20726"/>
                </a:cubicBezTo>
                <a:cubicBezTo>
                  <a:pt x="2012539" y="41270"/>
                  <a:pt x="1936199" y="7635"/>
                  <a:pt x="1714774" y="20726"/>
                </a:cubicBezTo>
                <a:cubicBezTo>
                  <a:pt x="1493349" y="33817"/>
                  <a:pt x="1339394" y="1328"/>
                  <a:pt x="1070214" y="20726"/>
                </a:cubicBezTo>
                <a:cubicBezTo>
                  <a:pt x="801034" y="40124"/>
                  <a:pt x="449406" y="-19165"/>
                  <a:pt x="0" y="20726"/>
                </a:cubicBezTo>
                <a:cubicBezTo>
                  <a:pt x="686" y="14993"/>
                  <a:pt x="938" y="4676"/>
                  <a:pt x="0" y="0"/>
                </a:cubicBezTo>
                <a:close/>
              </a:path>
              <a:path w="3648456" h="20726" stroke="0" extrusionOk="0">
                <a:moveTo>
                  <a:pt x="0" y="0"/>
                </a:moveTo>
                <a:cubicBezTo>
                  <a:pt x="150827" y="-490"/>
                  <a:pt x="295804" y="19812"/>
                  <a:pt x="535107" y="0"/>
                </a:cubicBezTo>
                <a:cubicBezTo>
                  <a:pt x="774410" y="-19812"/>
                  <a:pt x="947291" y="-22630"/>
                  <a:pt x="1216152" y="0"/>
                </a:cubicBezTo>
                <a:cubicBezTo>
                  <a:pt x="1485014" y="22630"/>
                  <a:pt x="1522703" y="7872"/>
                  <a:pt x="1714774" y="0"/>
                </a:cubicBezTo>
                <a:cubicBezTo>
                  <a:pt x="1906845" y="-7872"/>
                  <a:pt x="1971303" y="-14118"/>
                  <a:pt x="2213397" y="0"/>
                </a:cubicBezTo>
                <a:cubicBezTo>
                  <a:pt x="2455491" y="14118"/>
                  <a:pt x="2597851" y="-23847"/>
                  <a:pt x="2821473" y="0"/>
                </a:cubicBezTo>
                <a:cubicBezTo>
                  <a:pt x="3045095" y="23847"/>
                  <a:pt x="3375452" y="1894"/>
                  <a:pt x="3648456" y="0"/>
                </a:cubicBezTo>
                <a:cubicBezTo>
                  <a:pt x="3648814" y="5647"/>
                  <a:pt x="3648840" y="13532"/>
                  <a:pt x="3648456" y="20726"/>
                </a:cubicBezTo>
                <a:cubicBezTo>
                  <a:pt x="3438274" y="16474"/>
                  <a:pt x="3349681" y="31428"/>
                  <a:pt x="3113349" y="20726"/>
                </a:cubicBezTo>
                <a:cubicBezTo>
                  <a:pt x="2877017" y="10024"/>
                  <a:pt x="2748177" y="23348"/>
                  <a:pt x="2541758" y="20726"/>
                </a:cubicBezTo>
                <a:cubicBezTo>
                  <a:pt x="2335339" y="18104"/>
                  <a:pt x="2107482" y="35279"/>
                  <a:pt x="1860713" y="20726"/>
                </a:cubicBezTo>
                <a:cubicBezTo>
                  <a:pt x="1613945" y="6173"/>
                  <a:pt x="1439566" y="32078"/>
                  <a:pt x="1289121" y="20726"/>
                </a:cubicBezTo>
                <a:cubicBezTo>
                  <a:pt x="1138676" y="9374"/>
                  <a:pt x="1001001" y="17457"/>
                  <a:pt x="717530" y="20726"/>
                </a:cubicBezTo>
                <a:cubicBezTo>
                  <a:pt x="434059" y="23995"/>
                  <a:pt x="213202" y="-5202"/>
                  <a:pt x="0" y="20726"/>
                </a:cubicBezTo>
                <a:cubicBezTo>
                  <a:pt x="537" y="13772"/>
                  <a:pt x="-652" y="809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91D97697-2057-8D0B-7EF1-A4849BBE03BA}"/>
              </a:ext>
            </a:extLst>
          </p:cNvPr>
          <p:cNvSpPr>
            <a:spLocks noGrp="1"/>
          </p:cNvSpPr>
          <p:nvPr>
            <p:ph type="body" idx="1"/>
          </p:nvPr>
        </p:nvSpPr>
        <p:spPr>
          <a:xfrm>
            <a:off x="672084" y="3255952"/>
            <a:ext cx="4455768" cy="3763423"/>
          </a:xfrm>
        </p:spPr>
        <p:txBody>
          <a:bodyPr>
            <a:normAutofit lnSpcReduction="10000"/>
          </a:bodyPr>
          <a:lstStyle/>
          <a:p>
            <a:pPr fontAlgn="base"/>
            <a:r>
              <a:rPr lang="en-US" sz="2000" dirty="0">
                <a:latin typeface="Cambria" panose="02040503050406030204" pitchFamily="18" charset="0"/>
                <a:ea typeface="Cambria" panose="02040503050406030204" pitchFamily="18" charset="0"/>
              </a:rPr>
              <a:t>Jesus is in the middle of the town when the people gather and ask him if He will restore the kingdom of Israel. Not aware they are all about to witness Him rise to heaven with the apostles . I imagine all the people confused but amazed at this sight. I see Jesus there glowing and floating away with the apostles as angels rising to heaven. All the people are staring at Jesus as he goes up and disappears. I pray that God will help me to understand all of his miracles and all He's done.</a:t>
            </a:r>
          </a:p>
        </p:txBody>
      </p:sp>
      <p:pic>
        <p:nvPicPr>
          <p:cNvPr id="5" name="Picture 4" descr="A painting of a person in the sky&#10;&#10;AI-generated content may be incorrect.">
            <a:extLst>
              <a:ext uri="{FF2B5EF4-FFF2-40B4-BE49-F238E27FC236}">
                <a16:creationId xmlns:a16="http://schemas.microsoft.com/office/drawing/2014/main" id="{D1E9BEC2-A808-D826-CD06-F429D8A54BB1}"/>
              </a:ext>
            </a:extLst>
          </p:cNvPr>
          <p:cNvPicPr>
            <a:picLocks noChangeAspect="1"/>
          </p:cNvPicPr>
          <p:nvPr/>
        </p:nvPicPr>
        <p:blipFill>
          <a:blip r:embed="rId2">
            <a:extLst>
              <a:ext uri="{28A0092B-C50C-407E-A947-70E740481C1C}">
                <a14:useLocalDpi xmlns:a14="http://schemas.microsoft.com/office/drawing/2010/main" val="0"/>
              </a:ext>
            </a:extLst>
          </a:blip>
          <a:srcRect l="5657"/>
          <a:stretch>
            <a:fillRect/>
          </a:stretch>
        </p:blipFill>
        <p:spPr>
          <a:xfrm>
            <a:off x="5577287" y="10"/>
            <a:ext cx="7222713" cy="77723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2135838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EC41D20-083F-8F1E-6046-BBB10B070F5F}"/>
            </a:ext>
          </a:extLst>
        </p:cNvPr>
        <p:cNvGrpSpPr/>
        <p:nvPr/>
      </p:nvGrpSpPr>
      <p:grpSpPr>
        <a:xfrm>
          <a:off x="0" y="0"/>
          <a:ext cx="0" cy="0"/>
          <a:chOff x="0" y="0"/>
          <a:chExt cx="0" cy="0"/>
        </a:xfrm>
      </p:grpSpPr>
      <p:sp useBgFill="1">
        <p:nvSpPr>
          <p:cNvPr id="107" name="Rectangle 106">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798399"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2A80D090-FD9A-4021-E6EF-29D66F92BF77}"/>
              </a:ext>
            </a:extLst>
          </p:cNvPr>
          <p:cNvSpPr>
            <a:spLocks noGrp="1"/>
          </p:cNvSpPr>
          <p:nvPr>
            <p:ph type="title"/>
          </p:nvPr>
        </p:nvSpPr>
        <p:spPr>
          <a:xfrm>
            <a:off x="880111" y="413808"/>
            <a:ext cx="5513881" cy="2048279"/>
          </a:xfrm>
        </p:spPr>
        <p:txBody>
          <a:bodyPr>
            <a:normAutofit/>
          </a:bodyPr>
          <a:lstStyle/>
          <a:p>
            <a:r>
              <a:rPr lang="en-US" sz="4400" dirty="0"/>
              <a:t>3</a:t>
            </a:r>
            <a:r>
              <a:rPr lang="en-US" sz="4400" baseline="30000" dirty="0"/>
              <a:t>rd</a:t>
            </a:r>
            <a:r>
              <a:rPr lang="en-US" sz="4400" dirty="0"/>
              <a:t> Glorious:  DESCENT OF THE HOLY SPIRIT</a:t>
            </a:r>
          </a:p>
        </p:txBody>
      </p:sp>
      <p:sp>
        <p:nvSpPr>
          <p:cNvPr id="3" name="Text Placeholder 2">
            <a:extLst>
              <a:ext uri="{FF2B5EF4-FFF2-40B4-BE49-F238E27FC236}">
                <a16:creationId xmlns:a16="http://schemas.microsoft.com/office/drawing/2014/main" id="{891E04BE-7120-7BF2-84DC-CCF8766B56AE}"/>
              </a:ext>
            </a:extLst>
          </p:cNvPr>
          <p:cNvSpPr>
            <a:spLocks noGrp="1"/>
          </p:cNvSpPr>
          <p:nvPr>
            <p:ph type="body" idx="1"/>
          </p:nvPr>
        </p:nvSpPr>
        <p:spPr>
          <a:xfrm>
            <a:off x="880110" y="2644403"/>
            <a:ext cx="4850602" cy="4356155"/>
          </a:xfrm>
        </p:spPr>
        <p:txBody>
          <a:bodyPr>
            <a:normAutofit/>
          </a:bodyPr>
          <a:lstStyle/>
          <a:p>
            <a:pPr fontAlgn="base"/>
            <a:r>
              <a:rPr lang="en-US" sz="2400" dirty="0">
                <a:latin typeface="Cambria" panose="02040503050406030204" pitchFamily="18" charset="0"/>
                <a:ea typeface="Cambria" panose="02040503050406030204" pitchFamily="18" charset="0"/>
              </a:rPr>
              <a:t>When the Holy Spirit came upon everyone as a fire on their heads, everyone spoke in their own tongue yet all who heard could hear in their own language. I imagine that there were thousands of people there and some of them spoke the same languages as others. I imagine all of them were feeling blessed at the time.  I pray that I can have the gifts of the Holy Spirit in me.</a:t>
            </a:r>
          </a:p>
        </p:txBody>
      </p:sp>
      <p:pic>
        <p:nvPicPr>
          <p:cNvPr id="5" name="Picture 4" descr="A painting of a group of people&#10;&#10;AI-generated content may be incorrect.">
            <a:extLst>
              <a:ext uri="{FF2B5EF4-FFF2-40B4-BE49-F238E27FC236}">
                <a16:creationId xmlns:a16="http://schemas.microsoft.com/office/drawing/2014/main" id="{4628EF98-9877-8884-74F5-EB7A17F8A6DA}"/>
              </a:ext>
            </a:extLst>
          </p:cNvPr>
          <p:cNvPicPr>
            <a:picLocks noChangeAspect="1"/>
          </p:cNvPicPr>
          <p:nvPr/>
        </p:nvPicPr>
        <p:blipFill>
          <a:blip r:embed="rId2">
            <a:extLst>
              <a:ext uri="{28A0092B-C50C-407E-A947-70E740481C1C}">
                <a14:useLocalDpi xmlns:a14="http://schemas.microsoft.com/office/drawing/2010/main" val="0"/>
              </a:ext>
            </a:extLst>
          </a:blip>
          <a:srcRect r="18220"/>
          <a:stretch>
            <a:fillRect/>
          </a:stretch>
        </p:blipFill>
        <p:spPr>
          <a:xfrm>
            <a:off x="6540675" y="10"/>
            <a:ext cx="6260925" cy="77723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5072015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4760C-6A69-433D-43C1-E17B094C6F7F}"/>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2CCD1141-EC67-33B6-0799-91AFBFF6528D}"/>
              </a:ext>
            </a:extLst>
          </p:cNvPr>
          <p:cNvSpPr>
            <a:spLocks noGrp="1"/>
          </p:cNvSpPr>
          <p:nvPr>
            <p:ph type="title"/>
          </p:nvPr>
        </p:nvSpPr>
        <p:spPr>
          <a:xfrm>
            <a:off x="672084" y="368751"/>
            <a:ext cx="4587032" cy="2217753"/>
          </a:xfrm>
        </p:spPr>
        <p:txBody>
          <a:bodyPr anchor="b">
            <a:normAutofit/>
          </a:bodyPr>
          <a:lstStyle/>
          <a:p>
            <a:pPr>
              <a:lnSpc>
                <a:spcPct val="90000"/>
              </a:lnSpc>
            </a:pPr>
            <a:r>
              <a:rPr lang="en-US" sz="5000"/>
              <a:t>4</a:t>
            </a:r>
            <a:r>
              <a:rPr lang="en-US" sz="5000" baseline="30000"/>
              <a:t>th</a:t>
            </a:r>
            <a:r>
              <a:rPr lang="en-US" sz="5000"/>
              <a:t> Glorious:  ASSUMPTION OF MARY</a:t>
            </a:r>
          </a:p>
        </p:txBody>
      </p:sp>
      <p:sp>
        <p:nvSpPr>
          <p:cNvPr id="3" name="Text Placeholder 2">
            <a:extLst>
              <a:ext uri="{FF2B5EF4-FFF2-40B4-BE49-F238E27FC236}">
                <a16:creationId xmlns:a16="http://schemas.microsoft.com/office/drawing/2014/main" id="{12944D47-478E-EBE7-3897-744DC3470880}"/>
              </a:ext>
            </a:extLst>
          </p:cNvPr>
          <p:cNvSpPr>
            <a:spLocks noGrp="1"/>
          </p:cNvSpPr>
          <p:nvPr>
            <p:ph type="body" idx="1"/>
          </p:nvPr>
        </p:nvSpPr>
        <p:spPr>
          <a:xfrm>
            <a:off x="672084" y="3255952"/>
            <a:ext cx="4455768" cy="3763423"/>
          </a:xfrm>
        </p:spPr>
        <p:txBody>
          <a:bodyPr>
            <a:normAutofit fontScale="85000" lnSpcReduction="10000"/>
          </a:bodyPr>
          <a:lstStyle/>
          <a:p>
            <a:pPr fontAlgn="base">
              <a:lnSpc>
                <a:spcPct val="90000"/>
              </a:lnSpc>
              <a:spcAft>
                <a:spcPts val="600"/>
              </a:spcAft>
            </a:pPr>
            <a:r>
              <a:rPr lang="en-US" sz="2400" dirty="0">
                <a:latin typeface="Cambria" panose="02040503050406030204" pitchFamily="18" charset="0"/>
                <a:ea typeface="Cambria" panose="02040503050406030204" pitchFamily="18" charset="0"/>
              </a:rPr>
              <a:t>The seventh angel blew his trumpet. Loud voices echoed saying “The kingdom of the world now belongs to our Lord and to his anointed, he will reign forever and ever” The elders who sat on thrones prostrated themselves and worshiped God. God's Temple was opened and the Ark could be seen. Flashes of lighting, earthquakes, and hailstorms were happening. I imagine hearing the trumpet and seeing flashes of lighting in the sky. I would probably feel amazed that everyone is worshiping God. I pray that God helps me trust him when things are confusing and helps me grow in faith</a:t>
            </a:r>
          </a:p>
        </p:txBody>
      </p:sp>
      <p:pic>
        <p:nvPicPr>
          <p:cNvPr id="5" name="Picture 4" descr="A painting of a person in a blue robe surrounded by angels&#10;&#10;AI-generated content may be incorrect.">
            <a:extLst>
              <a:ext uri="{FF2B5EF4-FFF2-40B4-BE49-F238E27FC236}">
                <a16:creationId xmlns:a16="http://schemas.microsoft.com/office/drawing/2014/main" id="{16B888A6-1716-814B-645B-25F2D96EC2B3}"/>
              </a:ext>
            </a:extLst>
          </p:cNvPr>
          <p:cNvPicPr>
            <a:picLocks noChangeAspect="1"/>
          </p:cNvPicPr>
          <p:nvPr/>
        </p:nvPicPr>
        <p:blipFill>
          <a:blip r:embed="rId2">
            <a:extLst>
              <a:ext uri="{28A0092B-C50C-407E-A947-70E740481C1C}">
                <a14:useLocalDpi xmlns:a14="http://schemas.microsoft.com/office/drawing/2010/main" val="0"/>
              </a:ext>
            </a:extLst>
          </a:blip>
          <a:srcRect r="5657"/>
          <a:stretch>
            <a:fillRect/>
          </a:stretch>
        </p:blipFill>
        <p:spPr>
          <a:xfrm>
            <a:off x="5577287" y="10"/>
            <a:ext cx="7222713" cy="77723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6702045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48D715F-E59E-7CB1-09EA-2D368F4E34C4}"/>
            </a:ext>
          </a:extLst>
        </p:cNvPr>
        <p:cNvGrpSpPr/>
        <p:nvPr/>
      </p:nvGrpSpPr>
      <p:grpSpPr>
        <a:xfrm>
          <a:off x="0" y="0"/>
          <a:ext cx="0" cy="0"/>
          <a:chOff x="0" y="0"/>
          <a:chExt cx="0" cy="0"/>
        </a:xfrm>
      </p:grpSpPr>
      <p:sp useBgFill="1">
        <p:nvSpPr>
          <p:cNvPr id="107" name="Rectangle 10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1" y="0"/>
            <a:ext cx="12798400"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ainting of a person and two men&#10;&#10;AI-generated content may be incorrect.">
            <a:extLst>
              <a:ext uri="{FF2B5EF4-FFF2-40B4-BE49-F238E27FC236}">
                <a16:creationId xmlns:a16="http://schemas.microsoft.com/office/drawing/2014/main" id="{24E42E7E-D409-C5AA-ABAE-D9FFC074BC21}"/>
              </a:ext>
            </a:extLst>
          </p:cNvPr>
          <p:cNvPicPr>
            <a:picLocks noChangeAspect="1"/>
          </p:cNvPicPr>
          <p:nvPr/>
        </p:nvPicPr>
        <p:blipFill>
          <a:blip r:embed="rId2">
            <a:extLst>
              <a:ext uri="{28A0092B-C50C-407E-A947-70E740481C1C}">
                <a14:useLocalDpi xmlns:a14="http://schemas.microsoft.com/office/drawing/2010/main" val="0"/>
              </a:ext>
            </a:extLst>
          </a:blip>
          <a:srcRect r="-2" b="23638"/>
          <a:stretch>
            <a:fillRect/>
          </a:stretch>
        </p:blipFill>
        <p:spPr>
          <a:xfrm>
            <a:off x="2648473" y="10"/>
            <a:ext cx="10153124" cy="7772390"/>
          </a:xfrm>
          <a:prstGeom prst="rect">
            <a:avLst/>
          </a:prstGeom>
        </p:spPr>
      </p:pic>
      <p:sp>
        <p:nvSpPr>
          <p:cNvPr id="109" name="Rectangle 10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759776" cy="77724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EA818832-7B12-76B8-C2AC-C6B4F9B45A88}"/>
              </a:ext>
            </a:extLst>
          </p:cNvPr>
          <p:cNvSpPr>
            <a:spLocks noGrp="1"/>
          </p:cNvSpPr>
          <p:nvPr>
            <p:ph type="title"/>
          </p:nvPr>
        </p:nvSpPr>
        <p:spPr>
          <a:xfrm>
            <a:off x="880110" y="413808"/>
            <a:ext cx="4013298" cy="2153233"/>
          </a:xfrm>
        </p:spPr>
        <p:txBody>
          <a:bodyPr>
            <a:normAutofit/>
          </a:bodyPr>
          <a:lstStyle/>
          <a:p>
            <a:r>
              <a:rPr lang="en-US" sz="4400" dirty="0"/>
              <a:t>5</a:t>
            </a:r>
            <a:r>
              <a:rPr lang="en-US" sz="4400" baseline="30000" dirty="0"/>
              <a:t>th</a:t>
            </a:r>
            <a:r>
              <a:rPr lang="en-US" sz="4400" dirty="0"/>
              <a:t> Glorious:  CORONATION OF MARY </a:t>
            </a:r>
          </a:p>
        </p:txBody>
      </p:sp>
      <p:sp>
        <p:nvSpPr>
          <p:cNvPr id="3" name="Text Placeholder 2">
            <a:extLst>
              <a:ext uri="{FF2B5EF4-FFF2-40B4-BE49-F238E27FC236}">
                <a16:creationId xmlns:a16="http://schemas.microsoft.com/office/drawing/2014/main" id="{8DA7DA49-BE74-A008-81E6-119A9140133E}"/>
              </a:ext>
            </a:extLst>
          </p:cNvPr>
          <p:cNvSpPr>
            <a:spLocks noGrp="1"/>
          </p:cNvSpPr>
          <p:nvPr>
            <p:ph type="body" idx="1"/>
          </p:nvPr>
        </p:nvSpPr>
        <p:spPr>
          <a:xfrm>
            <a:off x="880110" y="2758761"/>
            <a:ext cx="4013298" cy="4241797"/>
          </a:xfrm>
        </p:spPr>
        <p:txBody>
          <a:bodyPr>
            <a:normAutofit/>
          </a:bodyPr>
          <a:lstStyle/>
          <a:p>
            <a:pPr fontAlgn="base"/>
            <a:r>
              <a:rPr lang="en-US" sz="2000" dirty="0">
                <a:latin typeface="+mj-lt"/>
                <a:ea typeface="Cambria" panose="02040503050406030204" pitchFamily="18" charset="0"/>
              </a:rPr>
              <a:t>Mary is the Queen of Heaven and Earth and the mother of all of us. Satan wanted to kill the Son of God so that he could have power over the whole world. Satan came to Earth to destroy Mary, her child, and us all. I imagine Mary's emotions when she was visited by the angel Gabriel, and was told she would be the mother of Jesus.  And after her Assumption she was crowned Queen of Heaven. I pray that we all model ourselves after Mary and Jesus in our everyday life.</a:t>
            </a:r>
          </a:p>
        </p:txBody>
      </p:sp>
    </p:spTree>
    <p:extLst>
      <p:ext uri="{BB962C8B-B14F-4D97-AF65-F5344CB8AC3E}">
        <p14:creationId xmlns:p14="http://schemas.microsoft.com/office/powerpoint/2010/main" val="6644517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B8F0F-E51C-3D87-EFB9-3F78E390A1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C45F3E-74B3-E30F-7947-449B49237D7A}"/>
              </a:ext>
            </a:extLst>
          </p:cNvPr>
          <p:cNvSpPr>
            <a:spLocks noGrp="1"/>
          </p:cNvSpPr>
          <p:nvPr>
            <p:ph type="title"/>
          </p:nvPr>
        </p:nvSpPr>
        <p:spPr>
          <a:xfrm>
            <a:off x="606452" y="-1028176"/>
            <a:ext cx="4587032" cy="2217753"/>
          </a:xfrm>
        </p:spPr>
        <p:txBody>
          <a:bodyPr anchor="b">
            <a:normAutofit/>
          </a:bodyPr>
          <a:lstStyle/>
          <a:p>
            <a:r>
              <a:rPr lang="en-US" sz="5900" dirty="0"/>
              <a:t>THE ROSARY</a:t>
            </a:r>
          </a:p>
        </p:txBody>
      </p:sp>
      <p:sp>
        <p:nvSpPr>
          <p:cNvPr id="3" name="Text Placeholder 2">
            <a:extLst>
              <a:ext uri="{FF2B5EF4-FFF2-40B4-BE49-F238E27FC236}">
                <a16:creationId xmlns:a16="http://schemas.microsoft.com/office/drawing/2014/main" id="{933C3751-EDCF-1034-E57F-A60230C2A978}"/>
              </a:ext>
            </a:extLst>
          </p:cNvPr>
          <p:cNvSpPr>
            <a:spLocks noGrp="1"/>
          </p:cNvSpPr>
          <p:nvPr>
            <p:ph type="body" idx="1"/>
          </p:nvPr>
        </p:nvSpPr>
        <p:spPr>
          <a:xfrm>
            <a:off x="672084" y="1447800"/>
            <a:ext cx="4455768" cy="5105400"/>
          </a:xfrm>
        </p:spPr>
        <p:txBody>
          <a:bodyPr>
            <a:normAutofit/>
          </a:bodyPr>
          <a:lstStyle/>
          <a:p>
            <a:pPr fontAlgn="base">
              <a:lnSpc>
                <a:spcPct val="90000"/>
              </a:lnSpc>
              <a:spcAft>
                <a:spcPts val="600"/>
              </a:spcAft>
            </a:pPr>
            <a:r>
              <a:rPr lang="en-US" sz="2400" b="1" u="sng" dirty="0"/>
              <a:t>GLORY BE</a:t>
            </a:r>
          </a:p>
          <a:p>
            <a:pPr fontAlgn="base">
              <a:lnSpc>
                <a:spcPct val="90000"/>
              </a:lnSpc>
              <a:spcAft>
                <a:spcPts val="600"/>
              </a:spcAft>
            </a:pPr>
            <a:r>
              <a:rPr lang="en-US" sz="2400" dirty="0"/>
              <a:t>Glory be to the Father, the Son, and the Holy Spirit;</a:t>
            </a:r>
            <a:br>
              <a:rPr lang="en-US" sz="2400" dirty="0"/>
            </a:br>
            <a:r>
              <a:rPr lang="en-US" sz="2400" dirty="0"/>
              <a:t>as it was in the beginning, is now, and ever shall be,</a:t>
            </a:r>
            <a:br>
              <a:rPr lang="en-US" sz="2400" dirty="0"/>
            </a:br>
            <a:r>
              <a:rPr lang="en-US" sz="2400" dirty="0"/>
              <a:t>world without end.</a:t>
            </a:r>
            <a:br>
              <a:rPr lang="en-US" sz="2400" dirty="0"/>
            </a:br>
            <a:r>
              <a:rPr lang="en-US" sz="2400" dirty="0"/>
              <a:t>Amen.</a:t>
            </a:r>
            <a:endParaRPr lang="en-US" sz="2400" b="1" u="sng" dirty="0"/>
          </a:p>
          <a:p>
            <a:pPr fontAlgn="base">
              <a:spcAft>
                <a:spcPts val="600"/>
              </a:spcAft>
            </a:pPr>
            <a:endParaRPr lang="en-US" sz="2400" b="1" u="sng" dirty="0"/>
          </a:p>
          <a:p>
            <a:pPr fontAlgn="base">
              <a:spcAft>
                <a:spcPts val="600"/>
              </a:spcAft>
            </a:pPr>
            <a:r>
              <a:rPr lang="en-US" sz="2400" b="1" u="sng" dirty="0"/>
              <a:t>FATIMA PRAYER</a:t>
            </a:r>
          </a:p>
          <a:p>
            <a:pPr fontAlgn="base">
              <a:spcAft>
                <a:spcPts val="600"/>
              </a:spcAft>
            </a:pPr>
            <a:r>
              <a:rPr lang="en-US" sz="2400" dirty="0"/>
              <a:t>O my Jesus, forgive us our sins, save us from the fires of hell, and lead all souls to heaven, especially those most in need of Thy mercy.</a:t>
            </a:r>
          </a:p>
        </p:txBody>
      </p:sp>
      <p:pic>
        <p:nvPicPr>
          <p:cNvPr id="4" name="object 12" descr="A statue of a person holding a heart&#10;&#10;AI-generated content may be incorrect.">
            <a:extLst>
              <a:ext uri="{FF2B5EF4-FFF2-40B4-BE49-F238E27FC236}">
                <a16:creationId xmlns:a16="http://schemas.microsoft.com/office/drawing/2014/main" id="{DED780C7-BB44-4F6B-7804-409F1F6EA292}"/>
              </a:ext>
            </a:extLst>
          </p:cNvPr>
          <p:cNvPicPr/>
          <p:nvPr/>
        </p:nvPicPr>
        <p:blipFill>
          <a:blip r:embed="rId2" cstate="print"/>
          <a:srcRect r="3" b="14077"/>
          <a:stretch>
            <a:fillRect/>
          </a:stretch>
        </p:blipFill>
        <p:spPr>
          <a:xfrm>
            <a:off x="5577287" y="10"/>
            <a:ext cx="7222713" cy="77723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5134218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B32028-AF29-BC3B-3483-1E5992B08756}"/>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60AFAAC-EA6C-45A9-9E03-C9C9F0193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801600" cy="7772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descr="Feast of Our Lady of the Rosary – Welcome to Rosemarie's Kitchen">
            <a:extLst>
              <a:ext uri="{FF2B5EF4-FFF2-40B4-BE49-F238E27FC236}">
                <a16:creationId xmlns:a16="http://schemas.microsoft.com/office/drawing/2014/main" id="{BAE4046A-FFE1-D026-4549-28E5DBC65F6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2597" r="13348"/>
          <a:stretch>
            <a:fillRect/>
          </a:stretch>
        </p:blipFill>
        <p:spPr bwMode="auto">
          <a:xfrm>
            <a:off x="5127173" y="10"/>
            <a:ext cx="7674427" cy="7772390"/>
          </a:xfrm>
          <a:custGeom>
            <a:avLst/>
            <a:gdLst/>
            <a:ahLst/>
            <a:cxnLst/>
            <a:rect l="l" t="t" r="r" b="b"/>
            <a:pathLst>
              <a:path w="7308978" h="6858000">
                <a:moveTo>
                  <a:pt x="0" y="0"/>
                </a:moveTo>
                <a:lnTo>
                  <a:pt x="7308978" y="0"/>
                </a:lnTo>
                <a:lnTo>
                  <a:pt x="7308978" y="6858000"/>
                </a:lnTo>
                <a:lnTo>
                  <a:pt x="0" y="6858000"/>
                </a:lnTo>
                <a:lnTo>
                  <a:pt x="62983" y="6788730"/>
                </a:lnTo>
                <a:cubicBezTo>
                  <a:pt x="773509" y="5928900"/>
                  <a:pt x="1212978" y="4741056"/>
                  <a:pt x="1212978" y="3429000"/>
                </a:cubicBezTo>
                <a:cubicBezTo>
                  <a:pt x="1212978" y="2116944"/>
                  <a:pt x="773509" y="929100"/>
                  <a:pt x="62983" y="69271"/>
                </a:cubicBezTo>
                <a:close/>
              </a:path>
            </a:pathLst>
          </a:custGeom>
          <a:noFill/>
          <a:extLst>
            <a:ext uri="{909E8E84-426E-40DD-AFC4-6F175D3DCCD1}">
              <a14:hiddenFill xmlns:a14="http://schemas.microsoft.com/office/drawing/2010/main">
                <a:solidFill>
                  <a:srgbClr val="FFFFFF"/>
                </a:solidFill>
              </a14:hiddenFill>
            </a:ext>
          </a:extLst>
        </p:spPr>
      </p:pic>
      <p:sp useBgFill="1">
        <p:nvSpPr>
          <p:cNvPr id="12" name="Freeform: Shape 11">
            <a:extLst>
              <a:ext uri="{FF2B5EF4-FFF2-40B4-BE49-F238E27FC236}">
                <a16:creationId xmlns:a16="http://schemas.microsoft.com/office/drawing/2014/main" id="{83549E37-C86B-4401-90BD-D8BF83859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400801" cy="7772400"/>
          </a:xfrm>
          <a:custGeom>
            <a:avLst/>
            <a:gdLst>
              <a:gd name="connsiteX0" fmla="*/ 0 w 6096001"/>
              <a:gd name="connsiteY0" fmla="*/ 0 h 6858000"/>
              <a:gd name="connsiteX1" fmla="*/ 4883023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3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3" y="0"/>
                </a:lnTo>
                <a:lnTo>
                  <a:pt x="4946006" y="69271"/>
                </a:lnTo>
                <a:cubicBezTo>
                  <a:pt x="5656532" y="929100"/>
                  <a:pt x="6096001" y="2116944"/>
                  <a:pt x="6096001" y="3429000"/>
                </a:cubicBezTo>
                <a:cubicBezTo>
                  <a:pt x="6096001" y="4741056"/>
                  <a:pt x="5656532" y="5928900"/>
                  <a:pt x="4946006" y="6788730"/>
                </a:cubicBezTo>
                <a:lnTo>
                  <a:pt x="4883023"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8A17784E-76D8-4521-A77D-0D2EBB923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199" cy="7772400"/>
          </a:xfrm>
          <a:custGeom>
            <a:avLst/>
            <a:gdLst>
              <a:gd name="connsiteX0" fmla="*/ 0 w 6086857"/>
              <a:gd name="connsiteY0" fmla="*/ 0 h 6858000"/>
              <a:gd name="connsiteX1" fmla="*/ 4873879 w 6086857"/>
              <a:gd name="connsiteY1" fmla="*/ 0 h 6858000"/>
              <a:gd name="connsiteX2" fmla="*/ 4936862 w 6086857"/>
              <a:gd name="connsiteY2" fmla="*/ 69271 h 6858000"/>
              <a:gd name="connsiteX3" fmla="*/ 6086857 w 6086857"/>
              <a:gd name="connsiteY3" fmla="*/ 3429000 h 6858000"/>
              <a:gd name="connsiteX4" fmla="*/ 4936862 w 6086857"/>
              <a:gd name="connsiteY4" fmla="*/ 6788730 h 6858000"/>
              <a:gd name="connsiteX5" fmla="*/ 4873879 w 6086857"/>
              <a:gd name="connsiteY5" fmla="*/ 6858000 h 6858000"/>
              <a:gd name="connsiteX6" fmla="*/ 0 w 608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6857" h="6858000">
                <a:moveTo>
                  <a:pt x="0" y="0"/>
                </a:moveTo>
                <a:lnTo>
                  <a:pt x="4873879" y="0"/>
                </a:lnTo>
                <a:lnTo>
                  <a:pt x="4936862" y="69271"/>
                </a:lnTo>
                <a:cubicBezTo>
                  <a:pt x="5647388" y="929100"/>
                  <a:pt x="6086857" y="2116944"/>
                  <a:pt x="6086857" y="3429000"/>
                </a:cubicBezTo>
                <a:cubicBezTo>
                  <a:pt x="6086857" y="4741056"/>
                  <a:pt x="5647388" y="5928900"/>
                  <a:pt x="4936862" y="6788730"/>
                </a:cubicBezTo>
                <a:lnTo>
                  <a:pt x="487387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186EB15-96B8-00D6-15FF-824BB92DAD94}"/>
              </a:ext>
            </a:extLst>
          </p:cNvPr>
          <p:cNvSpPr>
            <a:spLocks noGrp="1"/>
          </p:cNvSpPr>
          <p:nvPr>
            <p:ph type="title"/>
          </p:nvPr>
        </p:nvSpPr>
        <p:spPr>
          <a:xfrm>
            <a:off x="393649" y="970686"/>
            <a:ext cx="5242255" cy="1409395"/>
          </a:xfrm>
        </p:spPr>
        <p:txBody>
          <a:bodyPr anchor="ctr">
            <a:normAutofit/>
          </a:bodyPr>
          <a:lstStyle/>
          <a:p>
            <a:r>
              <a:rPr lang="en-US" sz="3700"/>
              <a:t>THE ROSARY</a:t>
            </a:r>
          </a:p>
        </p:txBody>
      </p:sp>
      <p:sp>
        <p:nvSpPr>
          <p:cNvPr id="16" name="Rectangle 15">
            <a:extLst>
              <a:ext uri="{FF2B5EF4-FFF2-40B4-BE49-F238E27FC236}">
                <a16:creationId xmlns:a16="http://schemas.microsoft.com/office/drawing/2014/main" id="{C0036C6B-F09C-4EAB-AE02-8D056EE748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274235"/>
            <a:ext cx="134416" cy="7410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FC8D5885-2804-4D3C-BE31-902E4D32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657" y="2488047"/>
            <a:ext cx="5232654" cy="2072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Text Placeholder 2">
            <a:extLst>
              <a:ext uri="{FF2B5EF4-FFF2-40B4-BE49-F238E27FC236}">
                <a16:creationId xmlns:a16="http://schemas.microsoft.com/office/drawing/2014/main" id="{2041712C-4367-18A1-28D1-407E38C01FDC}"/>
              </a:ext>
            </a:extLst>
          </p:cNvPr>
          <p:cNvSpPr>
            <a:spLocks noGrp="1"/>
          </p:cNvSpPr>
          <p:nvPr>
            <p:ph type="body" idx="1"/>
          </p:nvPr>
        </p:nvSpPr>
        <p:spPr>
          <a:xfrm>
            <a:off x="393649" y="2859342"/>
            <a:ext cx="5319065" cy="3856011"/>
          </a:xfrm>
        </p:spPr>
        <p:txBody>
          <a:bodyPr anchor="t">
            <a:normAutofit/>
          </a:bodyPr>
          <a:lstStyle/>
          <a:p>
            <a:pPr fontAlgn="base">
              <a:lnSpc>
                <a:spcPct val="90000"/>
              </a:lnSpc>
              <a:spcAft>
                <a:spcPts val="600"/>
              </a:spcAft>
            </a:pPr>
            <a:r>
              <a:rPr lang="en-US" sz="2200" b="1" u="sng"/>
              <a:t>HAIL HOLY QUEEN</a:t>
            </a:r>
          </a:p>
          <a:p>
            <a:pPr fontAlgn="base">
              <a:lnSpc>
                <a:spcPct val="90000"/>
              </a:lnSpc>
              <a:spcAft>
                <a:spcPts val="600"/>
              </a:spcAft>
            </a:pPr>
            <a:r>
              <a:rPr lang="en-US" sz="2200"/>
              <a:t>Hail, holy Queen, mother of mercy,</a:t>
            </a:r>
            <a:br>
              <a:rPr lang="en-US" sz="2200"/>
            </a:br>
            <a:r>
              <a:rPr lang="en-US" sz="2200"/>
              <a:t>our life, our sweetness, and our hope.</a:t>
            </a:r>
            <a:br>
              <a:rPr lang="en-US" sz="2200"/>
            </a:br>
            <a:r>
              <a:rPr lang="en-US" sz="2200"/>
              <a:t>To you we cry, poor banished children of Eve;</a:t>
            </a:r>
            <a:br>
              <a:rPr lang="en-US" sz="2200"/>
            </a:br>
            <a:r>
              <a:rPr lang="en-US" sz="2200"/>
              <a:t>to you we send up our sighs,</a:t>
            </a:r>
            <a:br>
              <a:rPr lang="en-US" sz="2200"/>
            </a:br>
            <a:r>
              <a:rPr lang="en-US" sz="2200"/>
              <a:t>mourning and weeping in this valley of tears.</a:t>
            </a:r>
            <a:br>
              <a:rPr lang="en-US" sz="2200"/>
            </a:br>
            <a:r>
              <a:rPr lang="en-US" sz="2200"/>
              <a:t>Turn, then, most gracious advocate,</a:t>
            </a:r>
            <a:br>
              <a:rPr lang="en-US" sz="2200"/>
            </a:br>
            <a:r>
              <a:rPr lang="en-US" sz="2200"/>
              <a:t>your eyes of mercy toward us;</a:t>
            </a:r>
            <a:br>
              <a:rPr lang="en-US" sz="2200"/>
            </a:br>
            <a:r>
              <a:rPr lang="en-US" sz="2200"/>
              <a:t>and after this, our exile,</a:t>
            </a:r>
            <a:br>
              <a:rPr lang="en-US" sz="2200"/>
            </a:br>
            <a:r>
              <a:rPr lang="en-US" sz="2200"/>
              <a:t>show unto us the blessed fruit of your womb, Jesus.</a:t>
            </a:r>
            <a:br>
              <a:rPr lang="en-US" sz="2200"/>
            </a:br>
            <a:r>
              <a:rPr lang="en-US" sz="2200"/>
              <a:t>O clement, O loving, O sweet Virgin Mary.</a:t>
            </a:r>
          </a:p>
        </p:txBody>
      </p:sp>
    </p:spTree>
    <p:extLst>
      <p:ext uri="{BB962C8B-B14F-4D97-AF65-F5344CB8AC3E}">
        <p14:creationId xmlns:p14="http://schemas.microsoft.com/office/powerpoint/2010/main" val="9605309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95b62d4-8991-4ca6-8928-46647b145dde" xsi:nil="true"/>
    <lcf76f155ced4ddcb4097134ff3c332f xmlns="93b6640a-5817-46c7-9a3c-39856be1e3ed">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DAA70BE8AA3574FB507AD8B44226DB4" ma:contentTypeVersion="13" ma:contentTypeDescription="Create a new document." ma:contentTypeScope="" ma:versionID="e40b633194c9491a485e90b38cf042d9">
  <xsd:schema xmlns:xsd="http://www.w3.org/2001/XMLSchema" xmlns:xs="http://www.w3.org/2001/XMLSchema" xmlns:p="http://schemas.microsoft.com/office/2006/metadata/properties" xmlns:ns2="93b6640a-5817-46c7-9a3c-39856be1e3ed" xmlns:ns3="095b62d4-8991-4ca6-8928-46647b145dde" targetNamespace="http://schemas.microsoft.com/office/2006/metadata/properties" ma:root="true" ma:fieldsID="b104641c4619ced9530d485b85c2ec06" ns2:_="" ns3:_="">
    <xsd:import namespace="93b6640a-5817-46c7-9a3c-39856be1e3ed"/>
    <xsd:import namespace="095b62d4-8991-4ca6-8928-46647b145dd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b6640a-5817-46c7-9a3c-39856be1e3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b57cb47-e34c-40c7-b139-0214b753efcc"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95b62d4-8991-4ca6-8928-46647b145dde"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371dfa7-40ca-4c0b-83d5-752cfa928ef6}" ma:internalName="TaxCatchAll" ma:showField="CatchAllData" ma:web="095b62d4-8991-4ca6-8928-46647b145dd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018A6C7-F9EE-4590-AF9F-925A05731048}">
  <ds:schemaRefs>
    <ds:schemaRef ds:uri="http://schemas.microsoft.com/office/2006/metadata/properties"/>
    <ds:schemaRef ds:uri="http://schemas.microsoft.com/office/infopath/2007/PartnerControls"/>
    <ds:schemaRef ds:uri="095b62d4-8991-4ca6-8928-46647b145dde"/>
    <ds:schemaRef ds:uri="93b6640a-5817-46c7-9a3c-39856be1e3ed"/>
  </ds:schemaRefs>
</ds:datastoreItem>
</file>

<file path=customXml/itemProps2.xml><?xml version="1.0" encoding="utf-8"?>
<ds:datastoreItem xmlns:ds="http://schemas.openxmlformats.org/officeDocument/2006/customXml" ds:itemID="{86490E2B-57B5-4118-B468-30F2098E5355}">
  <ds:schemaRefs>
    <ds:schemaRef ds:uri="http://schemas.microsoft.com/sharepoint/v3/contenttype/forms"/>
  </ds:schemaRefs>
</ds:datastoreItem>
</file>

<file path=customXml/itemProps3.xml><?xml version="1.0" encoding="utf-8"?>
<ds:datastoreItem xmlns:ds="http://schemas.openxmlformats.org/officeDocument/2006/customXml" ds:itemID="{FAF11B5E-3272-46B1-A020-CD3B5880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b6640a-5817-46c7-9a3c-39856be1e3ed"/>
    <ds:schemaRef ds:uri="095b62d4-8991-4ca6-8928-46647b145d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444</TotalTime>
  <Words>4942</Words>
  <Application>Microsoft Office PowerPoint</Application>
  <PresentationFormat>Custom</PresentationFormat>
  <Paragraphs>154</Paragraphs>
  <Slides>31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Cambria</vt:lpstr>
      <vt:lpstr>Century Gothic</vt:lpstr>
      <vt:lpstr>Office Theme</vt:lpstr>
      <vt:lpstr>ROSARY MEDITATIONS</vt:lpstr>
      <vt:lpstr>ROSARY MEDITATIONS</vt:lpstr>
      <vt:lpstr>ROSARY MEDITATIONS</vt:lpstr>
      <vt:lpstr>ROSARY MEDITATIONS</vt:lpstr>
      <vt:lpstr>THE ROSARY</vt:lpstr>
      <vt:lpstr>THE ROSARY</vt:lpstr>
      <vt:lpstr>1st Joyful:  ANNUNCIATION</vt:lpstr>
      <vt:lpstr>2nd Joyful:  VISITATION</vt:lpstr>
      <vt:lpstr>3rd Joyful:  BIRTH OF JESUS</vt:lpstr>
      <vt:lpstr>4th Joyful:  PRESENTATION OF JESUS AT TEMPLE</vt:lpstr>
      <vt:lpstr>5th Joyful:  JESUS IS FOUND IN THE TEMPLE</vt:lpstr>
      <vt:lpstr>THE ROSARY</vt:lpstr>
      <vt:lpstr>1st Luminous:  BAPTISM OF JESUS</vt:lpstr>
      <vt:lpstr>2nd Luminous:  MIRACLE AT WEDDING OF CANA</vt:lpstr>
      <vt:lpstr>3rd Luminous:  PROCLAMATION OF THE KINGDOM</vt:lpstr>
      <vt:lpstr>4th Luminous:   THE TRANSFIGURATION</vt:lpstr>
      <vt:lpstr>5th Luminous:  INSTITUTION OF THE EUCHARIST</vt:lpstr>
      <vt:lpstr>THE ROSARY</vt:lpstr>
      <vt:lpstr>1st Sorrowful:  AGONY IN  THE GARDEN</vt:lpstr>
      <vt:lpstr>2nd Sorrowful:  SCOURGING AT THE PILLAR</vt:lpstr>
      <vt:lpstr>3rd Sorrowful:  CROWNING OF THORNS</vt:lpstr>
      <vt:lpstr>4th Sorrowful:  JESUS CARRIES HIS CROSS</vt:lpstr>
      <vt:lpstr>5th Sorrowful:  CRUCIFIXION AND DEATH OF JESUS</vt:lpstr>
      <vt:lpstr>THE ROSARY</vt:lpstr>
      <vt:lpstr>1st Glorious:  RESURRECTION OF JESUS </vt:lpstr>
      <vt:lpstr>2nd Glorious:  ASCENSION OF JESUS </vt:lpstr>
      <vt:lpstr>3rd Glorious:  DESCENT OF THE HOLY SPIRIT</vt:lpstr>
      <vt:lpstr>4th Glorious:  ASSUMPTION OF MARY</vt:lpstr>
      <vt:lpstr>5th Glorious:  CORONATION OF MARY </vt:lpstr>
      <vt:lpstr>THE ROSARY</vt:lpstr>
      <vt:lpstr>THE ROSARY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ROSARY MEDITATIONS</dc:title>
  <dc:creator>Marcel</dc:creator>
  <cp:lastModifiedBy>Robert Tessier</cp:lastModifiedBy>
  <cp:revision>16</cp:revision>
  <dcterms:created xsi:type="dcterms:W3CDTF">2025-10-08T14:36:54Z</dcterms:created>
  <dcterms:modified xsi:type="dcterms:W3CDTF">2026-10-22T18:34:02Z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2022-09-06T00:00:00Z</vt:filetime>
  </property>
  <property fmtid="{D5CDD505-2E9C-101B-9397-08002B2CF9AE}" pid="3" name="Creator">
    <vt:lpwstr>Microsoft® Publisher 2010</vt:lpwstr>
  </property>
  <property fmtid="{D5CDD505-2E9C-101B-9397-08002B2CF9AE}" pid="4" name="LastSaved">
    <vt:filetime>2025-10-08T00:00:00Z</vt:filetime>
  </property>
  <property fmtid="{D5CDD505-2E9C-101B-9397-08002B2CF9AE}" pid="5" name="Producer">
    <vt:lpwstr>Microsoft® Publisher 2010</vt:lpwstr>
  </property>
  <property fmtid="{D5CDD505-2E9C-101B-9397-08002B2CF9AE}" pid="6" name="Order">
    <vt:lpwstr>29561800.0000000</vt:lpwstr>
  </property>
  <property fmtid="{D5CDD505-2E9C-101B-9397-08002B2CF9AE}" pid="7" name="ContentTypeId">
    <vt:lpwstr>0x0101009DAA70BE8AA3574FB507AD8B44226DB4</vt:lpwstr>
  </property>
</Properties>
</file>