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6.jpg" ContentType="image/jpeg"/>
  <Override PartName="/ppt/media/image27.jpg" ContentType="image/jpeg"/>
  <Override PartName="/ppt/media/image28.jpg" ContentType="image/jpeg"/>
  <Override PartName="/ppt/media/image29.jpg" ContentType="image/jpeg"/>
  <Override PartName="/ppt/media/image30.jpg" ContentType="image/jpeg"/>
  <Override PartName="/ppt/media/image31.jpg" ContentType="image/jpeg"/>
  <Override PartName="/ppt/media/image32.jpg" ContentType="image/jpeg"/>
  <Override PartName="/ppt/media/image33.jpg" ContentType="image/jpeg"/>
  <Override PartName="/ppt/media/image34.jpg" ContentType="image/jpeg"/>
  <Override PartName="/ppt/media/image35.jpg" ContentType="image/jpeg"/>
  <Override PartName="/ppt/media/image36.jpg" ContentType="image/jpeg"/>
  <Override PartName="/ppt/media/image37.JPG" ContentType="image/jpeg"/>
  <Override PartName="/ppt/media/image38.jpg" ContentType="image/jpeg"/>
  <Override PartName="/ppt/media/image39.jpg" ContentType="image/jpeg"/>
  <Override PartName="/ppt/media/image40.jpg" ContentType="image/jpeg"/>
  <Override PartName="/ppt/media/image41.jpg" ContentType="image/jpeg"/>
  <Override PartName="/ppt/media/image42.jpg" ContentType="image/jpeg"/>
  <Override PartName="/ppt/media/image43.jpg" ContentType="image/jpeg"/>
  <Override PartName="/ppt/media/image44.jpg" ContentType="image/jpeg"/>
  <Override PartName="/ppt/media/image45.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6"/>
  </p:notesMasterIdLst>
  <p:sldIdLst>
    <p:sldId id="256" r:id="rId5"/>
    <p:sldId id="258" r:id="rId6"/>
    <p:sldId id="259" r:id="rId7"/>
    <p:sldId id="260" r:id="rId8"/>
    <p:sldId id="285" r:id="rId9"/>
    <p:sldId id="286" r:id="rId10"/>
    <p:sldId id="261" r:id="rId11"/>
    <p:sldId id="262" r:id="rId12"/>
    <p:sldId id="263" r:id="rId13"/>
    <p:sldId id="264" r:id="rId14"/>
    <p:sldId id="265" r:id="rId15"/>
    <p:sldId id="293" r:id="rId16"/>
    <p:sldId id="266" r:id="rId17"/>
    <p:sldId id="267" r:id="rId18"/>
    <p:sldId id="268" r:id="rId19"/>
    <p:sldId id="269" r:id="rId20"/>
    <p:sldId id="270" r:id="rId21"/>
    <p:sldId id="294" r:id="rId22"/>
    <p:sldId id="271" r:id="rId23"/>
    <p:sldId id="272" r:id="rId24"/>
    <p:sldId id="273" r:id="rId25"/>
    <p:sldId id="274" r:id="rId26"/>
    <p:sldId id="275" r:id="rId27"/>
    <p:sldId id="295" r:id="rId28"/>
    <p:sldId id="276" r:id="rId29"/>
    <p:sldId id="277" r:id="rId30"/>
    <p:sldId id="278" r:id="rId31"/>
    <p:sldId id="279" r:id="rId32"/>
    <p:sldId id="280" r:id="rId33"/>
    <p:sldId id="296" r:id="rId34"/>
    <p:sldId id="288" r:id="rId35"/>
  </p:sldIdLst>
  <p:sldSz cx="12801600" cy="7772400"/>
  <p:notesSz cx="12801600" cy="7772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83EC02-3EA8-4510-B615-7A704FEF7F1C}" v="50" dt="2026-10-22T17:49:48.77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78" autoAdjust="0"/>
  </p:normalViewPr>
  <p:slideViewPr>
    <p:cSldViewPr>
      <p:cViewPr>
        <p:scale>
          <a:sx n="100" d="100"/>
          <a:sy n="100" d="100"/>
        </p:scale>
        <p:origin x="762" y="-24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Tessier" userId="2db2ca2b-97d0-4e3b-be53-b368565afb74" providerId="ADAL" clId="{6AC068E3-1294-4EC3-AA90-1775C2C7040B}"/>
    <pc:docChg chg="custSel modSld">
      <pc:chgData name="Robert Tessier" userId="2db2ca2b-97d0-4e3b-be53-b368565afb74" providerId="ADAL" clId="{6AC068E3-1294-4EC3-AA90-1775C2C7040B}" dt="2026-10-22T17:54:48.731" v="296" actId="2711"/>
      <pc:docMkLst>
        <pc:docMk/>
      </pc:docMkLst>
      <pc:sldChg chg="modSp mod">
        <pc:chgData name="Robert Tessier" userId="2db2ca2b-97d0-4e3b-be53-b368565afb74" providerId="ADAL" clId="{6AC068E3-1294-4EC3-AA90-1775C2C7040B}" dt="2026-10-22T16:43:37.210" v="177" actId="20577"/>
        <pc:sldMkLst>
          <pc:docMk/>
          <pc:sldMk cId="0" sldId="256"/>
        </pc:sldMkLst>
        <pc:spChg chg="mod">
          <ac:chgData name="Robert Tessier" userId="2db2ca2b-97d0-4e3b-be53-b368565afb74" providerId="ADAL" clId="{6AC068E3-1294-4EC3-AA90-1775C2C7040B}" dt="2026-10-22T16:02:26.674" v="1" actId="20577"/>
          <ac:spMkLst>
            <pc:docMk/>
            <pc:sldMk cId="0" sldId="256"/>
            <ac:spMk id="3" creationId="{00000000-0000-0000-0000-000000000000}"/>
          </ac:spMkLst>
        </pc:spChg>
        <pc:spChg chg="mod">
          <ac:chgData name="Robert Tessier" userId="2db2ca2b-97d0-4e3b-be53-b368565afb74" providerId="ADAL" clId="{6AC068E3-1294-4EC3-AA90-1775C2C7040B}" dt="2026-10-22T16:42:24.793" v="174" actId="20577"/>
          <ac:spMkLst>
            <pc:docMk/>
            <pc:sldMk cId="0" sldId="256"/>
            <ac:spMk id="7" creationId="{00000000-0000-0000-0000-000000000000}"/>
          </ac:spMkLst>
        </pc:spChg>
        <pc:spChg chg="mod">
          <ac:chgData name="Robert Tessier" userId="2db2ca2b-97d0-4e3b-be53-b368565afb74" providerId="ADAL" clId="{6AC068E3-1294-4EC3-AA90-1775C2C7040B}" dt="2026-10-22T16:43:37.210" v="177" actId="20577"/>
          <ac:spMkLst>
            <pc:docMk/>
            <pc:sldMk cId="0" sldId="256"/>
            <ac:spMk id="9" creationId="{00000000-0000-0000-0000-000000000000}"/>
          </ac:spMkLst>
        </pc:spChg>
        <pc:spChg chg="mod">
          <ac:chgData name="Robert Tessier" userId="2db2ca2b-97d0-4e3b-be53-b368565afb74" providerId="ADAL" clId="{6AC068E3-1294-4EC3-AA90-1775C2C7040B}" dt="2026-10-22T16:06:53.324" v="6"/>
          <ac:spMkLst>
            <pc:docMk/>
            <pc:sldMk cId="0" sldId="256"/>
            <ac:spMk id="11" creationId="{00000000-0000-0000-0000-000000000000}"/>
          </ac:spMkLst>
        </pc:spChg>
        <pc:spChg chg="mod">
          <ac:chgData name="Robert Tessier" userId="2db2ca2b-97d0-4e3b-be53-b368565afb74" providerId="ADAL" clId="{6AC068E3-1294-4EC3-AA90-1775C2C7040B}" dt="2026-10-22T16:38:02.624" v="145" actId="20577"/>
          <ac:spMkLst>
            <pc:docMk/>
            <pc:sldMk cId="0" sldId="256"/>
            <ac:spMk id="13" creationId="{00000000-0000-0000-0000-000000000000}"/>
          </ac:spMkLst>
        </pc:spChg>
        <pc:spChg chg="mod">
          <ac:chgData name="Robert Tessier" userId="2db2ca2b-97d0-4e3b-be53-b368565afb74" providerId="ADAL" clId="{6AC068E3-1294-4EC3-AA90-1775C2C7040B}" dt="2026-10-22T16:08:00.494" v="9"/>
          <ac:spMkLst>
            <pc:docMk/>
            <pc:sldMk cId="0" sldId="256"/>
            <ac:spMk id="15" creationId="{00000000-0000-0000-0000-000000000000}"/>
          </ac:spMkLst>
        </pc:spChg>
      </pc:sldChg>
      <pc:sldChg chg="modSp mod">
        <pc:chgData name="Robert Tessier" userId="2db2ca2b-97d0-4e3b-be53-b368565afb74" providerId="ADAL" clId="{6AC068E3-1294-4EC3-AA90-1775C2C7040B}" dt="2026-10-22T16:49:28.743" v="185" actId="20577"/>
        <pc:sldMkLst>
          <pc:docMk/>
          <pc:sldMk cId="691572645" sldId="258"/>
        </pc:sldMkLst>
        <pc:spChg chg="mod">
          <ac:chgData name="Robert Tessier" userId="2db2ca2b-97d0-4e3b-be53-b368565afb74" providerId="ADAL" clId="{6AC068E3-1294-4EC3-AA90-1775C2C7040B}" dt="2026-10-22T16:11:49.749" v="18"/>
          <ac:spMkLst>
            <pc:docMk/>
            <pc:sldMk cId="691572645" sldId="258"/>
            <ac:spMk id="7" creationId="{82F72ECE-1E7A-EE8D-32B7-46B9EF7855F5}"/>
          </ac:spMkLst>
        </pc:spChg>
        <pc:spChg chg="mod">
          <ac:chgData name="Robert Tessier" userId="2db2ca2b-97d0-4e3b-be53-b368565afb74" providerId="ADAL" clId="{6AC068E3-1294-4EC3-AA90-1775C2C7040B}" dt="2026-10-22T16:12:51.856" v="21"/>
          <ac:spMkLst>
            <pc:docMk/>
            <pc:sldMk cId="691572645" sldId="258"/>
            <ac:spMk id="9" creationId="{1AA641FF-E718-B486-ABD2-31E20ACC81DF}"/>
          </ac:spMkLst>
        </pc:spChg>
        <pc:spChg chg="mod">
          <ac:chgData name="Robert Tessier" userId="2db2ca2b-97d0-4e3b-be53-b368565afb74" providerId="ADAL" clId="{6AC068E3-1294-4EC3-AA90-1775C2C7040B}" dt="2026-10-22T16:19:06.763" v="24"/>
          <ac:spMkLst>
            <pc:docMk/>
            <pc:sldMk cId="691572645" sldId="258"/>
            <ac:spMk id="11" creationId="{93DC1284-6132-E726-EE87-AE67621DADD9}"/>
          </ac:spMkLst>
        </pc:spChg>
        <pc:spChg chg="mod">
          <ac:chgData name="Robert Tessier" userId="2db2ca2b-97d0-4e3b-be53-b368565afb74" providerId="ADAL" clId="{6AC068E3-1294-4EC3-AA90-1775C2C7040B}" dt="2026-10-22T16:47:21.648" v="179" actId="20577"/>
          <ac:spMkLst>
            <pc:docMk/>
            <pc:sldMk cId="691572645" sldId="258"/>
            <ac:spMk id="13" creationId="{8DDD5F88-1EB1-D49E-7B2E-205BF78B20AF}"/>
          </ac:spMkLst>
        </pc:spChg>
        <pc:spChg chg="mod">
          <ac:chgData name="Robert Tessier" userId="2db2ca2b-97d0-4e3b-be53-b368565afb74" providerId="ADAL" clId="{6AC068E3-1294-4EC3-AA90-1775C2C7040B}" dt="2026-10-22T16:49:28.743" v="185" actId="20577"/>
          <ac:spMkLst>
            <pc:docMk/>
            <pc:sldMk cId="691572645" sldId="258"/>
            <ac:spMk id="15" creationId="{352724B1-2CD2-70F4-0A38-A5335069DDF4}"/>
          </ac:spMkLst>
        </pc:spChg>
      </pc:sldChg>
      <pc:sldChg chg="modSp mod">
        <pc:chgData name="Robert Tessier" userId="2db2ca2b-97d0-4e3b-be53-b368565afb74" providerId="ADAL" clId="{6AC068E3-1294-4EC3-AA90-1775C2C7040B}" dt="2026-10-22T17:33:30.508" v="257" actId="20577"/>
        <pc:sldMkLst>
          <pc:docMk/>
          <pc:sldMk cId="3771281760" sldId="259"/>
        </pc:sldMkLst>
        <pc:spChg chg="mod">
          <ac:chgData name="Robert Tessier" userId="2db2ca2b-97d0-4e3b-be53-b368565afb74" providerId="ADAL" clId="{6AC068E3-1294-4EC3-AA90-1775C2C7040B}" dt="2026-10-22T17:24:47.084" v="251" actId="20577"/>
          <ac:spMkLst>
            <pc:docMk/>
            <pc:sldMk cId="3771281760" sldId="259"/>
            <ac:spMk id="7" creationId="{63E59294-32B7-DAA9-4834-EE4DA68D7D6D}"/>
          </ac:spMkLst>
        </pc:spChg>
        <pc:spChg chg="mod">
          <ac:chgData name="Robert Tessier" userId="2db2ca2b-97d0-4e3b-be53-b368565afb74" providerId="ADAL" clId="{6AC068E3-1294-4EC3-AA90-1775C2C7040B}" dt="2026-10-22T16:27:12.318" v="65"/>
          <ac:spMkLst>
            <pc:docMk/>
            <pc:sldMk cId="3771281760" sldId="259"/>
            <ac:spMk id="9" creationId="{40782CF4-5B67-D510-1A63-DBCEF29FAEAE}"/>
          </ac:spMkLst>
        </pc:spChg>
        <pc:spChg chg="mod">
          <ac:chgData name="Robert Tessier" userId="2db2ca2b-97d0-4e3b-be53-b368565afb74" providerId="ADAL" clId="{6AC068E3-1294-4EC3-AA90-1775C2C7040B}" dt="2026-10-22T17:33:30.508" v="257" actId="20577"/>
          <ac:spMkLst>
            <pc:docMk/>
            <pc:sldMk cId="3771281760" sldId="259"/>
            <ac:spMk id="11" creationId="{CC084F8D-9490-EAD2-F370-90C8EDF3E0C8}"/>
          </ac:spMkLst>
        </pc:spChg>
        <pc:spChg chg="mod">
          <ac:chgData name="Robert Tessier" userId="2db2ca2b-97d0-4e3b-be53-b368565afb74" providerId="ADAL" clId="{6AC068E3-1294-4EC3-AA90-1775C2C7040B}" dt="2026-10-22T16:19:43.164" v="25"/>
          <ac:spMkLst>
            <pc:docMk/>
            <pc:sldMk cId="3771281760" sldId="259"/>
            <ac:spMk id="13" creationId="{B879C856-6FA8-602A-2841-F02757538C4E}"/>
          </ac:spMkLst>
        </pc:spChg>
        <pc:spChg chg="mod">
          <ac:chgData name="Robert Tessier" userId="2db2ca2b-97d0-4e3b-be53-b368565afb74" providerId="ADAL" clId="{6AC068E3-1294-4EC3-AA90-1775C2C7040B}" dt="2026-10-22T17:21:51.325" v="222" actId="20577"/>
          <ac:spMkLst>
            <pc:docMk/>
            <pc:sldMk cId="3771281760" sldId="259"/>
            <ac:spMk id="15" creationId="{B8E7ECA0-695D-E108-52CE-E05643C8C096}"/>
          </ac:spMkLst>
        </pc:spChg>
      </pc:sldChg>
      <pc:sldChg chg="modSp mod">
        <pc:chgData name="Robert Tessier" userId="2db2ca2b-97d0-4e3b-be53-b368565afb74" providerId="ADAL" clId="{6AC068E3-1294-4EC3-AA90-1775C2C7040B}" dt="2026-10-22T17:49:14.922" v="272"/>
        <pc:sldMkLst>
          <pc:docMk/>
          <pc:sldMk cId="413320089" sldId="260"/>
        </pc:sldMkLst>
        <pc:spChg chg="mod">
          <ac:chgData name="Robert Tessier" userId="2db2ca2b-97d0-4e3b-be53-b368565afb74" providerId="ADAL" clId="{6AC068E3-1294-4EC3-AA90-1775C2C7040B}" dt="2026-10-22T16:29:07.079" v="89" actId="20577"/>
          <ac:spMkLst>
            <pc:docMk/>
            <pc:sldMk cId="413320089" sldId="260"/>
            <ac:spMk id="7" creationId="{9AF65BDA-C85B-EA06-CDCA-24F7ECE086F7}"/>
          </ac:spMkLst>
        </pc:spChg>
        <pc:spChg chg="mod">
          <ac:chgData name="Robert Tessier" userId="2db2ca2b-97d0-4e3b-be53-b368565afb74" providerId="ADAL" clId="{6AC068E3-1294-4EC3-AA90-1775C2C7040B}" dt="2026-10-22T16:29:50.164" v="93"/>
          <ac:spMkLst>
            <pc:docMk/>
            <pc:sldMk cId="413320089" sldId="260"/>
            <ac:spMk id="9" creationId="{734D8044-0BEE-9D5A-03C4-65A09EA8804D}"/>
          </ac:spMkLst>
        </pc:spChg>
        <pc:spChg chg="mod">
          <ac:chgData name="Robert Tessier" userId="2db2ca2b-97d0-4e3b-be53-b368565afb74" providerId="ADAL" clId="{6AC068E3-1294-4EC3-AA90-1775C2C7040B}" dt="2026-10-22T17:49:14.922" v="272"/>
          <ac:spMkLst>
            <pc:docMk/>
            <pc:sldMk cId="413320089" sldId="260"/>
            <ac:spMk id="11" creationId="{37DB53A3-B817-C1C6-31C8-817D6B0B7BC0}"/>
          </ac:spMkLst>
        </pc:spChg>
        <pc:spChg chg="mod">
          <ac:chgData name="Robert Tessier" userId="2db2ca2b-97d0-4e3b-be53-b368565afb74" providerId="ADAL" clId="{6AC068E3-1294-4EC3-AA90-1775C2C7040B}" dt="2026-10-22T16:28:01.778" v="79" actId="313"/>
          <ac:spMkLst>
            <pc:docMk/>
            <pc:sldMk cId="413320089" sldId="260"/>
            <ac:spMk id="13" creationId="{15BFC727-D54C-4916-5BFF-92F8908EF1BB}"/>
          </ac:spMkLst>
        </pc:spChg>
        <pc:spChg chg="mod">
          <ac:chgData name="Robert Tessier" userId="2db2ca2b-97d0-4e3b-be53-b368565afb74" providerId="ADAL" clId="{6AC068E3-1294-4EC3-AA90-1775C2C7040B}" dt="2026-10-22T17:35:58.605" v="263" actId="20577"/>
          <ac:spMkLst>
            <pc:docMk/>
            <pc:sldMk cId="413320089" sldId="260"/>
            <ac:spMk id="15" creationId="{375E9EAD-F4CF-4760-91BB-CCD71D0CD2EC}"/>
          </ac:spMkLst>
        </pc:spChg>
      </pc:sldChg>
      <pc:sldChg chg="modSp mod">
        <pc:chgData name="Robert Tessier" userId="2db2ca2b-97d0-4e3b-be53-b368565afb74" providerId="ADAL" clId="{6AC068E3-1294-4EC3-AA90-1775C2C7040B}" dt="2026-10-22T17:54:48.731" v="296" actId="2711"/>
        <pc:sldMkLst>
          <pc:docMk/>
          <pc:sldMk cId="3645926885" sldId="261"/>
        </pc:sldMkLst>
        <pc:spChg chg="mod">
          <ac:chgData name="Robert Tessier" userId="2db2ca2b-97d0-4e3b-be53-b368565afb74" providerId="ADAL" clId="{6AC068E3-1294-4EC3-AA90-1775C2C7040B}" dt="2026-10-22T17:54:48.731" v="296" actId="2711"/>
          <ac:spMkLst>
            <pc:docMk/>
            <pc:sldMk cId="3645926885" sldId="261"/>
            <ac:spMk id="3" creationId="{1E079754-9068-8C88-1846-217DAEE398BF}"/>
          </ac:spMkLst>
        </pc:spChg>
      </pc:sldChg>
      <pc:sldChg chg="modSp mod">
        <pc:chgData name="Robert Tessier" userId="2db2ca2b-97d0-4e3b-be53-b368565afb74" providerId="ADAL" clId="{6AC068E3-1294-4EC3-AA90-1775C2C7040B}" dt="2026-10-22T17:54:43.699" v="295" actId="2711"/>
        <pc:sldMkLst>
          <pc:docMk/>
          <pc:sldMk cId="3333491370" sldId="262"/>
        </pc:sldMkLst>
        <pc:spChg chg="mod">
          <ac:chgData name="Robert Tessier" userId="2db2ca2b-97d0-4e3b-be53-b368565afb74" providerId="ADAL" clId="{6AC068E3-1294-4EC3-AA90-1775C2C7040B}" dt="2026-10-22T17:54:43.699" v="295" actId="2711"/>
          <ac:spMkLst>
            <pc:docMk/>
            <pc:sldMk cId="3333491370" sldId="262"/>
            <ac:spMk id="3" creationId="{40DCAEA8-28D8-5CA0-D875-053339AFE469}"/>
          </ac:spMkLst>
        </pc:spChg>
      </pc:sldChg>
      <pc:sldChg chg="modSp mod">
        <pc:chgData name="Robert Tessier" userId="2db2ca2b-97d0-4e3b-be53-b368565afb74" providerId="ADAL" clId="{6AC068E3-1294-4EC3-AA90-1775C2C7040B}" dt="2026-10-22T17:54:38.915" v="294" actId="2711"/>
        <pc:sldMkLst>
          <pc:docMk/>
          <pc:sldMk cId="2377182875" sldId="263"/>
        </pc:sldMkLst>
        <pc:spChg chg="mod">
          <ac:chgData name="Robert Tessier" userId="2db2ca2b-97d0-4e3b-be53-b368565afb74" providerId="ADAL" clId="{6AC068E3-1294-4EC3-AA90-1775C2C7040B}" dt="2026-10-22T17:54:38.915" v="294" actId="2711"/>
          <ac:spMkLst>
            <pc:docMk/>
            <pc:sldMk cId="2377182875" sldId="263"/>
            <ac:spMk id="3" creationId="{F4F26210-74AD-AF5C-0BF0-9FDD9BEA13AB}"/>
          </ac:spMkLst>
        </pc:spChg>
      </pc:sldChg>
      <pc:sldChg chg="modSp mod">
        <pc:chgData name="Robert Tessier" userId="2db2ca2b-97d0-4e3b-be53-b368565afb74" providerId="ADAL" clId="{6AC068E3-1294-4EC3-AA90-1775C2C7040B}" dt="2026-10-22T17:54:33.475" v="293" actId="2711"/>
        <pc:sldMkLst>
          <pc:docMk/>
          <pc:sldMk cId="1881531393" sldId="264"/>
        </pc:sldMkLst>
        <pc:spChg chg="mod">
          <ac:chgData name="Robert Tessier" userId="2db2ca2b-97d0-4e3b-be53-b368565afb74" providerId="ADAL" clId="{6AC068E3-1294-4EC3-AA90-1775C2C7040B}" dt="2026-10-22T17:54:33.475" v="293" actId="2711"/>
          <ac:spMkLst>
            <pc:docMk/>
            <pc:sldMk cId="1881531393" sldId="264"/>
            <ac:spMk id="3" creationId="{DA9E6C89-0A32-EF07-9138-DE6FD42DE74D}"/>
          </ac:spMkLst>
        </pc:spChg>
      </pc:sldChg>
      <pc:sldChg chg="modSp mod">
        <pc:chgData name="Robert Tessier" userId="2db2ca2b-97d0-4e3b-be53-b368565afb74" providerId="ADAL" clId="{6AC068E3-1294-4EC3-AA90-1775C2C7040B}" dt="2026-10-22T17:54:27.746" v="292" actId="2711"/>
        <pc:sldMkLst>
          <pc:docMk/>
          <pc:sldMk cId="4293549457" sldId="265"/>
        </pc:sldMkLst>
        <pc:spChg chg="mod">
          <ac:chgData name="Robert Tessier" userId="2db2ca2b-97d0-4e3b-be53-b368565afb74" providerId="ADAL" clId="{6AC068E3-1294-4EC3-AA90-1775C2C7040B}" dt="2026-10-22T17:54:27.746" v="292" actId="2711"/>
          <ac:spMkLst>
            <pc:docMk/>
            <pc:sldMk cId="4293549457" sldId="265"/>
            <ac:spMk id="3" creationId="{928D86D1-5931-9546-4016-338A57263DE2}"/>
          </ac:spMkLst>
        </pc:spChg>
      </pc:sldChg>
      <pc:sldChg chg="modSp mod">
        <pc:chgData name="Robert Tessier" userId="2db2ca2b-97d0-4e3b-be53-b368565afb74" providerId="ADAL" clId="{6AC068E3-1294-4EC3-AA90-1775C2C7040B}" dt="2026-10-22T17:54:18.957" v="291" actId="255"/>
        <pc:sldMkLst>
          <pc:docMk/>
          <pc:sldMk cId="1550774233" sldId="266"/>
        </pc:sldMkLst>
        <pc:spChg chg="mod">
          <ac:chgData name="Robert Tessier" userId="2db2ca2b-97d0-4e3b-be53-b368565afb74" providerId="ADAL" clId="{6AC068E3-1294-4EC3-AA90-1775C2C7040B}" dt="2026-10-22T17:54:18.957" v="291" actId="255"/>
          <ac:spMkLst>
            <pc:docMk/>
            <pc:sldMk cId="1550774233" sldId="266"/>
            <ac:spMk id="3" creationId="{DA017673-23E1-8DE5-D266-BE290BE6A42C}"/>
          </ac:spMkLst>
        </pc:spChg>
      </pc:sldChg>
      <pc:sldChg chg="modSp mod">
        <pc:chgData name="Robert Tessier" userId="2db2ca2b-97d0-4e3b-be53-b368565afb74" providerId="ADAL" clId="{6AC068E3-1294-4EC3-AA90-1775C2C7040B}" dt="2026-10-22T17:54:11.235" v="289" actId="2711"/>
        <pc:sldMkLst>
          <pc:docMk/>
          <pc:sldMk cId="348218222" sldId="267"/>
        </pc:sldMkLst>
        <pc:spChg chg="mod">
          <ac:chgData name="Robert Tessier" userId="2db2ca2b-97d0-4e3b-be53-b368565afb74" providerId="ADAL" clId="{6AC068E3-1294-4EC3-AA90-1775C2C7040B}" dt="2026-10-22T17:54:11.235" v="289" actId="2711"/>
          <ac:spMkLst>
            <pc:docMk/>
            <pc:sldMk cId="348218222" sldId="267"/>
            <ac:spMk id="3" creationId="{4443846B-207D-5AA1-A967-03EF4AA42AA5}"/>
          </ac:spMkLst>
        </pc:spChg>
      </pc:sldChg>
      <pc:sldChg chg="modSp mod">
        <pc:chgData name="Robert Tessier" userId="2db2ca2b-97d0-4e3b-be53-b368565afb74" providerId="ADAL" clId="{6AC068E3-1294-4EC3-AA90-1775C2C7040B}" dt="2026-10-22T17:54:06.059" v="288" actId="2711"/>
        <pc:sldMkLst>
          <pc:docMk/>
          <pc:sldMk cId="1086846049" sldId="268"/>
        </pc:sldMkLst>
        <pc:spChg chg="mod">
          <ac:chgData name="Robert Tessier" userId="2db2ca2b-97d0-4e3b-be53-b368565afb74" providerId="ADAL" clId="{6AC068E3-1294-4EC3-AA90-1775C2C7040B}" dt="2026-10-22T17:54:06.059" v="288" actId="2711"/>
          <ac:spMkLst>
            <pc:docMk/>
            <pc:sldMk cId="1086846049" sldId="268"/>
            <ac:spMk id="3" creationId="{616C2467-65B7-04BF-F0E0-1D13D9741224}"/>
          </ac:spMkLst>
        </pc:spChg>
      </pc:sldChg>
      <pc:sldChg chg="modSp mod">
        <pc:chgData name="Robert Tessier" userId="2db2ca2b-97d0-4e3b-be53-b368565afb74" providerId="ADAL" clId="{6AC068E3-1294-4EC3-AA90-1775C2C7040B}" dt="2026-10-22T17:54:00.611" v="287" actId="2711"/>
        <pc:sldMkLst>
          <pc:docMk/>
          <pc:sldMk cId="1036577166" sldId="269"/>
        </pc:sldMkLst>
        <pc:spChg chg="mod">
          <ac:chgData name="Robert Tessier" userId="2db2ca2b-97d0-4e3b-be53-b368565afb74" providerId="ADAL" clId="{6AC068E3-1294-4EC3-AA90-1775C2C7040B}" dt="2026-10-22T17:54:00.611" v="287" actId="2711"/>
          <ac:spMkLst>
            <pc:docMk/>
            <pc:sldMk cId="1036577166" sldId="269"/>
            <ac:spMk id="3" creationId="{0163E640-3BB7-33EA-6A59-A45F8C37718D}"/>
          </ac:spMkLst>
        </pc:spChg>
      </pc:sldChg>
      <pc:sldChg chg="modSp mod">
        <pc:chgData name="Robert Tessier" userId="2db2ca2b-97d0-4e3b-be53-b368565afb74" providerId="ADAL" clId="{6AC068E3-1294-4EC3-AA90-1775C2C7040B}" dt="2026-10-22T17:53:53.275" v="286" actId="2711"/>
        <pc:sldMkLst>
          <pc:docMk/>
          <pc:sldMk cId="760460966" sldId="270"/>
        </pc:sldMkLst>
        <pc:spChg chg="mod">
          <ac:chgData name="Robert Tessier" userId="2db2ca2b-97d0-4e3b-be53-b368565afb74" providerId="ADAL" clId="{6AC068E3-1294-4EC3-AA90-1775C2C7040B}" dt="2026-10-22T17:53:53.275" v="286" actId="2711"/>
          <ac:spMkLst>
            <pc:docMk/>
            <pc:sldMk cId="760460966" sldId="270"/>
            <ac:spMk id="3" creationId="{59FCF3F2-5C7F-D451-7042-E0909F3D63DD}"/>
          </ac:spMkLst>
        </pc:spChg>
      </pc:sldChg>
      <pc:sldChg chg="modSp mod">
        <pc:chgData name="Robert Tessier" userId="2db2ca2b-97d0-4e3b-be53-b368565afb74" providerId="ADAL" clId="{6AC068E3-1294-4EC3-AA90-1775C2C7040B}" dt="2026-10-22T17:53:46.556" v="285" actId="2711"/>
        <pc:sldMkLst>
          <pc:docMk/>
          <pc:sldMk cId="3569961465" sldId="271"/>
        </pc:sldMkLst>
        <pc:spChg chg="mod">
          <ac:chgData name="Robert Tessier" userId="2db2ca2b-97d0-4e3b-be53-b368565afb74" providerId="ADAL" clId="{6AC068E3-1294-4EC3-AA90-1775C2C7040B}" dt="2026-10-22T17:53:46.556" v="285" actId="2711"/>
          <ac:spMkLst>
            <pc:docMk/>
            <pc:sldMk cId="3569961465" sldId="271"/>
            <ac:spMk id="3" creationId="{CB0364DE-7F22-F24D-E654-499BF237D524}"/>
          </ac:spMkLst>
        </pc:spChg>
      </pc:sldChg>
      <pc:sldChg chg="modSp mod">
        <pc:chgData name="Robert Tessier" userId="2db2ca2b-97d0-4e3b-be53-b368565afb74" providerId="ADAL" clId="{6AC068E3-1294-4EC3-AA90-1775C2C7040B}" dt="2026-10-22T17:53:40.923" v="284" actId="2711"/>
        <pc:sldMkLst>
          <pc:docMk/>
          <pc:sldMk cId="1155929070" sldId="272"/>
        </pc:sldMkLst>
        <pc:spChg chg="mod">
          <ac:chgData name="Robert Tessier" userId="2db2ca2b-97d0-4e3b-be53-b368565afb74" providerId="ADAL" clId="{6AC068E3-1294-4EC3-AA90-1775C2C7040B}" dt="2026-10-22T17:53:40.923" v="284" actId="2711"/>
          <ac:spMkLst>
            <pc:docMk/>
            <pc:sldMk cId="1155929070" sldId="272"/>
            <ac:spMk id="3" creationId="{7A69C18E-9174-87AC-70DA-131FEA0059B2}"/>
          </ac:spMkLst>
        </pc:spChg>
      </pc:sldChg>
      <pc:sldChg chg="modSp mod">
        <pc:chgData name="Robert Tessier" userId="2db2ca2b-97d0-4e3b-be53-b368565afb74" providerId="ADAL" clId="{6AC068E3-1294-4EC3-AA90-1775C2C7040B}" dt="2026-10-22T17:53:34.675" v="283" actId="2711"/>
        <pc:sldMkLst>
          <pc:docMk/>
          <pc:sldMk cId="465299971" sldId="273"/>
        </pc:sldMkLst>
        <pc:spChg chg="mod">
          <ac:chgData name="Robert Tessier" userId="2db2ca2b-97d0-4e3b-be53-b368565afb74" providerId="ADAL" clId="{6AC068E3-1294-4EC3-AA90-1775C2C7040B}" dt="2026-10-22T17:53:34.675" v="283" actId="2711"/>
          <ac:spMkLst>
            <pc:docMk/>
            <pc:sldMk cId="465299971" sldId="273"/>
            <ac:spMk id="3" creationId="{6815D97B-22A4-E109-E148-2C40477E5EBF}"/>
          </ac:spMkLst>
        </pc:spChg>
      </pc:sldChg>
      <pc:sldChg chg="modSp mod">
        <pc:chgData name="Robert Tessier" userId="2db2ca2b-97d0-4e3b-be53-b368565afb74" providerId="ADAL" clId="{6AC068E3-1294-4EC3-AA90-1775C2C7040B}" dt="2026-10-22T17:53:26.564" v="282" actId="2711"/>
        <pc:sldMkLst>
          <pc:docMk/>
          <pc:sldMk cId="66840440" sldId="274"/>
        </pc:sldMkLst>
        <pc:spChg chg="mod">
          <ac:chgData name="Robert Tessier" userId="2db2ca2b-97d0-4e3b-be53-b368565afb74" providerId="ADAL" clId="{6AC068E3-1294-4EC3-AA90-1775C2C7040B}" dt="2026-10-22T17:53:26.564" v="282" actId="2711"/>
          <ac:spMkLst>
            <pc:docMk/>
            <pc:sldMk cId="66840440" sldId="274"/>
            <ac:spMk id="3" creationId="{2190243A-79DB-4AD4-1DEB-B52ACDB0B4B7}"/>
          </ac:spMkLst>
        </pc:spChg>
      </pc:sldChg>
      <pc:sldChg chg="addSp delSp modSp mod">
        <pc:chgData name="Robert Tessier" userId="2db2ca2b-97d0-4e3b-be53-b368565afb74" providerId="ADAL" clId="{6AC068E3-1294-4EC3-AA90-1775C2C7040B}" dt="2026-10-22T17:53:21.074" v="281" actId="27636"/>
        <pc:sldMkLst>
          <pc:docMk/>
          <pc:sldMk cId="52027072" sldId="275"/>
        </pc:sldMkLst>
        <pc:spChg chg="add del mod">
          <ac:chgData name="Robert Tessier" userId="2db2ca2b-97d0-4e3b-be53-b368565afb74" providerId="ADAL" clId="{6AC068E3-1294-4EC3-AA90-1775C2C7040B}" dt="2026-10-22T16:24:27.625" v="36"/>
          <ac:spMkLst>
            <pc:docMk/>
            <pc:sldMk cId="52027072" sldId="275"/>
            <ac:spMk id="2" creationId="{BE4A82FA-CA79-7EC3-2ECB-6E7845CEF61A}"/>
          </ac:spMkLst>
        </pc:spChg>
        <pc:spChg chg="mod">
          <ac:chgData name="Robert Tessier" userId="2db2ca2b-97d0-4e3b-be53-b368565afb74" providerId="ADAL" clId="{6AC068E3-1294-4EC3-AA90-1775C2C7040B}" dt="2026-10-22T17:53:21.074" v="281" actId="27636"/>
          <ac:spMkLst>
            <pc:docMk/>
            <pc:sldMk cId="52027072" sldId="275"/>
            <ac:spMk id="3" creationId="{F90F7A69-D0F4-C8B2-2C3A-5861EEF4246A}"/>
          </ac:spMkLst>
        </pc:spChg>
      </pc:sldChg>
      <pc:sldChg chg="modSp mod">
        <pc:chgData name="Robert Tessier" userId="2db2ca2b-97d0-4e3b-be53-b368565afb74" providerId="ADAL" clId="{6AC068E3-1294-4EC3-AA90-1775C2C7040B}" dt="2026-10-22T17:53:09.196" v="279" actId="2711"/>
        <pc:sldMkLst>
          <pc:docMk/>
          <pc:sldMk cId="2043793748" sldId="276"/>
        </pc:sldMkLst>
        <pc:spChg chg="mod">
          <ac:chgData name="Robert Tessier" userId="2db2ca2b-97d0-4e3b-be53-b368565afb74" providerId="ADAL" clId="{6AC068E3-1294-4EC3-AA90-1775C2C7040B}" dt="2026-10-22T17:53:09.196" v="279" actId="2711"/>
          <ac:spMkLst>
            <pc:docMk/>
            <pc:sldMk cId="2043793748" sldId="276"/>
            <ac:spMk id="3" creationId="{2F42C857-5FE4-6252-DAD5-3E1CE2B34E38}"/>
          </ac:spMkLst>
        </pc:spChg>
      </pc:sldChg>
      <pc:sldChg chg="modSp mod">
        <pc:chgData name="Robert Tessier" userId="2db2ca2b-97d0-4e3b-be53-b368565afb74" providerId="ADAL" clId="{6AC068E3-1294-4EC3-AA90-1775C2C7040B}" dt="2026-10-22T17:53:02.276" v="278" actId="2711"/>
        <pc:sldMkLst>
          <pc:docMk/>
          <pc:sldMk cId="1213583837" sldId="277"/>
        </pc:sldMkLst>
        <pc:spChg chg="mod">
          <ac:chgData name="Robert Tessier" userId="2db2ca2b-97d0-4e3b-be53-b368565afb74" providerId="ADAL" clId="{6AC068E3-1294-4EC3-AA90-1775C2C7040B}" dt="2026-10-22T17:53:02.276" v="278" actId="2711"/>
          <ac:spMkLst>
            <pc:docMk/>
            <pc:sldMk cId="1213583837" sldId="277"/>
            <ac:spMk id="3" creationId="{91D97697-2057-8D0B-7EF1-A4849BBE03BA}"/>
          </ac:spMkLst>
        </pc:spChg>
      </pc:sldChg>
      <pc:sldChg chg="modSp mod">
        <pc:chgData name="Robert Tessier" userId="2db2ca2b-97d0-4e3b-be53-b368565afb74" providerId="ADAL" clId="{6AC068E3-1294-4EC3-AA90-1775C2C7040B}" dt="2026-10-22T17:52:55.100" v="277" actId="2711"/>
        <pc:sldMkLst>
          <pc:docMk/>
          <pc:sldMk cId="507201576" sldId="278"/>
        </pc:sldMkLst>
        <pc:spChg chg="mod">
          <ac:chgData name="Robert Tessier" userId="2db2ca2b-97d0-4e3b-be53-b368565afb74" providerId="ADAL" clId="{6AC068E3-1294-4EC3-AA90-1775C2C7040B}" dt="2026-10-22T17:52:55.100" v="277" actId="2711"/>
          <ac:spMkLst>
            <pc:docMk/>
            <pc:sldMk cId="507201576" sldId="278"/>
            <ac:spMk id="3" creationId="{891E04BE-7120-7BF2-84DC-CCF8766B56AE}"/>
          </ac:spMkLst>
        </pc:spChg>
      </pc:sldChg>
      <pc:sldChg chg="modSp mod">
        <pc:chgData name="Robert Tessier" userId="2db2ca2b-97d0-4e3b-be53-b368565afb74" providerId="ADAL" clId="{6AC068E3-1294-4EC3-AA90-1775C2C7040B}" dt="2026-10-22T17:52:41.412" v="275" actId="2711"/>
        <pc:sldMkLst>
          <pc:docMk/>
          <pc:sldMk cId="4171511929" sldId="279"/>
        </pc:sldMkLst>
        <pc:spChg chg="mod">
          <ac:chgData name="Robert Tessier" userId="2db2ca2b-97d0-4e3b-be53-b368565afb74" providerId="ADAL" clId="{6AC068E3-1294-4EC3-AA90-1775C2C7040B}" dt="2026-10-22T17:52:41.412" v="275" actId="2711"/>
          <ac:spMkLst>
            <pc:docMk/>
            <pc:sldMk cId="4171511929" sldId="279"/>
            <ac:spMk id="3" creationId="{12944D47-478E-EBE7-3897-744DC3470880}"/>
          </ac:spMkLst>
        </pc:spChg>
      </pc:sldChg>
      <pc:sldChg chg="modSp mod">
        <pc:chgData name="Robert Tessier" userId="2db2ca2b-97d0-4e3b-be53-b368565afb74" providerId="ADAL" clId="{6AC068E3-1294-4EC3-AA90-1775C2C7040B}" dt="2026-10-22T17:52:47.468" v="276" actId="2711"/>
        <pc:sldMkLst>
          <pc:docMk/>
          <pc:sldMk cId="664451715" sldId="280"/>
        </pc:sldMkLst>
        <pc:spChg chg="mod">
          <ac:chgData name="Robert Tessier" userId="2db2ca2b-97d0-4e3b-be53-b368565afb74" providerId="ADAL" clId="{6AC068E3-1294-4EC3-AA90-1775C2C7040B}" dt="2026-10-22T17:52:47.468" v="276" actId="2711"/>
          <ac:spMkLst>
            <pc:docMk/>
            <pc:sldMk cId="664451715" sldId="280"/>
            <ac:spMk id="3" creationId="{8DA7DA49-BE74-A008-81E6-119A914013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54672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7251700" y="0"/>
            <a:ext cx="5546725" cy="388938"/>
          </a:xfrm>
          <a:prstGeom prst="rect">
            <a:avLst/>
          </a:prstGeom>
        </p:spPr>
        <p:txBody>
          <a:bodyPr vert="horz" lIns="91440" tIns="45720" rIns="91440" bIns="45720" rtlCol="0"/>
          <a:lstStyle>
            <a:lvl1pPr algn="r">
              <a:defRPr sz="1200"/>
            </a:lvl1pPr>
          </a:lstStyle>
          <a:p>
            <a:fld id="{DC134D47-96F6-4643-BFF2-537171D5EE7D}" type="datetimeFigureOut">
              <a:rPr lang="en-US" smtClean="0"/>
              <a:t>10/22/2026</a:t>
            </a:fld>
            <a:endParaRPr lang="en-US"/>
          </a:p>
        </p:txBody>
      </p:sp>
      <p:sp>
        <p:nvSpPr>
          <p:cNvPr id="4" name="Slide Image Placeholder 3"/>
          <p:cNvSpPr>
            <a:spLocks noGrp="1" noRot="1" noChangeAspect="1"/>
          </p:cNvSpPr>
          <p:nvPr>
            <p:ph type="sldImg" idx="2"/>
          </p:nvPr>
        </p:nvSpPr>
        <p:spPr>
          <a:xfrm>
            <a:off x="4241800" y="971550"/>
            <a:ext cx="4318000"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79525" y="3740150"/>
            <a:ext cx="102425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554672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7251700" y="7383463"/>
            <a:ext cx="5546725" cy="388937"/>
          </a:xfrm>
          <a:prstGeom prst="rect">
            <a:avLst/>
          </a:prstGeom>
        </p:spPr>
        <p:txBody>
          <a:bodyPr vert="horz" lIns="91440" tIns="45720" rIns="91440" bIns="45720" rtlCol="0" anchor="b"/>
          <a:lstStyle>
            <a:lvl1pPr algn="r">
              <a:defRPr sz="1200"/>
            </a:lvl1pPr>
          </a:lstStyle>
          <a:p>
            <a:fld id="{A3C2B611-05F7-4B13-AA97-C0EE4B6A8000}" type="slidenum">
              <a:rPr lang="en-US" smtClean="0"/>
              <a:t>‹#›</a:t>
            </a:fld>
            <a:endParaRPr lang="en-US"/>
          </a:p>
        </p:txBody>
      </p:sp>
    </p:spTree>
    <p:extLst>
      <p:ext uri="{BB962C8B-B14F-4D97-AF65-F5344CB8AC3E}">
        <p14:creationId xmlns:p14="http://schemas.microsoft.com/office/powerpoint/2010/main" val="2255840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C2B611-05F7-4B13-AA97-C0EE4B6A8000}" type="slidenum">
              <a:rPr lang="en-US" smtClean="0"/>
              <a:t>4</a:t>
            </a:fld>
            <a:endParaRPr lang="en-US"/>
          </a:p>
        </p:txBody>
      </p:sp>
    </p:spTree>
    <p:extLst>
      <p:ext uri="{BB962C8B-B14F-4D97-AF65-F5344CB8AC3E}">
        <p14:creationId xmlns:p14="http://schemas.microsoft.com/office/powerpoint/2010/main" val="1745458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60120" y="2409444"/>
            <a:ext cx="10881360" cy="1632204"/>
          </a:xfrm>
          <a:prstGeom prst="rect">
            <a:avLst/>
          </a:prstGeom>
        </p:spPr>
        <p:txBody>
          <a:bodyPr wrap="square" lIns="0" tIns="0" rIns="0" bIns="0">
            <a:spAutoFit/>
          </a:bodyPr>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subTitle" idx="4"/>
          </p:nvPr>
        </p:nvSpPr>
        <p:spPr>
          <a:xfrm>
            <a:off x="1920240" y="4352544"/>
            <a:ext cx="896112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sz="half" idx="2"/>
          </p:nvPr>
        </p:nvSpPr>
        <p:spPr>
          <a:xfrm>
            <a:off x="640080" y="1787652"/>
            <a:ext cx="5568696"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592824" y="1787652"/>
            <a:ext cx="5568696"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1609" y="214452"/>
            <a:ext cx="2964179" cy="360680"/>
          </a:xfrm>
          <a:prstGeom prst="rect">
            <a:avLst/>
          </a:prstGeom>
        </p:spPr>
        <p:txBody>
          <a:bodyPr wrap="square" lIns="0" tIns="0" rIns="0" bIns="0">
            <a:spAutoFit/>
          </a:bodyPr>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body" idx="1"/>
          </p:nvPr>
        </p:nvSpPr>
        <p:spPr>
          <a:xfrm>
            <a:off x="640080" y="1787652"/>
            <a:ext cx="11521440"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352544" y="7228332"/>
            <a:ext cx="4096512"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40080" y="7228332"/>
            <a:ext cx="2944368"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9217152" y="7228332"/>
            <a:ext cx="2944368"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e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1.jpg"/><Relationship Id="rId5" Type="http://schemas.openxmlformats.org/officeDocument/2006/relationships/image" Target="../media/image4.jpg"/><Relationship Id="rId10" Type="http://schemas.openxmlformats.org/officeDocument/2006/relationships/image" Target="../media/image10.jpg"/><Relationship Id="rId4" Type="http://schemas.openxmlformats.org/officeDocument/2006/relationships/image" Target="../media/image3.jp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7.jpg"/><Relationship Id="rId3" Type="http://schemas.openxmlformats.org/officeDocument/2006/relationships/image" Target="../media/image2.jpg"/><Relationship Id="rId7" Type="http://schemas.openxmlformats.org/officeDocument/2006/relationships/image" Target="../media/image14.jpg"/><Relationship Id="rId12"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5.jpg"/><Relationship Id="rId5" Type="http://schemas.openxmlformats.org/officeDocument/2006/relationships/image" Target="../media/image4.jpg"/><Relationship Id="rId15" Type="http://schemas.openxmlformats.org/officeDocument/2006/relationships/image" Target="../media/image19.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8.jpg"/></Relationships>
</file>

<file path=ppt/slides/_rels/slide4.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21.jpg"/><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20.jpg"/><Relationship Id="rId17" Type="http://schemas.openxmlformats.org/officeDocument/2006/relationships/image" Target="../media/image25.jpeg"/><Relationship Id="rId2" Type="http://schemas.openxmlformats.org/officeDocument/2006/relationships/notesSlide" Target="../notesSlides/notesSlide1.xml"/><Relationship Id="rId16"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15.jpg"/><Relationship Id="rId5" Type="http://schemas.openxmlformats.org/officeDocument/2006/relationships/image" Target="../media/image3.jpg"/><Relationship Id="rId15" Type="http://schemas.openxmlformats.org/officeDocument/2006/relationships/image" Target="../media/image23.jpg"/><Relationship Id="rId10" Type="http://schemas.openxmlformats.org/officeDocument/2006/relationships/image" Target="../media/image9.jpg"/><Relationship Id="rId4" Type="http://schemas.openxmlformats.org/officeDocument/2006/relationships/image" Target="../media/image2.jpg"/><Relationship Id="rId9" Type="http://schemas.openxmlformats.org/officeDocument/2006/relationships/image" Target="../media/image8.jpg"/><Relationship Id="rId14" Type="http://schemas.openxmlformats.org/officeDocument/2006/relationships/image" Target="../media/image22.jp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a:t>
            </a:r>
            <a:r>
              <a:rPr lang="en-US" sz="1050" spc="-20" dirty="0">
                <a:latin typeface="Cambria"/>
                <a:cs typeface="Cambria"/>
              </a:rPr>
              <a:t>6</a:t>
            </a:r>
            <a:endParaRPr sz="1050" dirty="0">
              <a:latin typeface="Cambria"/>
              <a:cs typeface="Cambria"/>
            </a:endParaRPr>
          </a:p>
          <a:p>
            <a:pPr algn="ctr">
              <a:lnSpc>
                <a:spcPct val="100000"/>
              </a:lnSpc>
              <a:spcBef>
                <a:spcPts val="490"/>
              </a:spcBef>
            </a:pPr>
            <a:r>
              <a:rPr sz="2250" b="1" dirty="0">
                <a:solidFill>
                  <a:srgbClr val="006666"/>
                </a:solidFill>
                <a:latin typeface="Cambria"/>
                <a:cs typeface="Cambria"/>
              </a:rPr>
              <a:t>Joyful</a:t>
            </a:r>
            <a:r>
              <a:rPr sz="2250" b="1" spc="-30" dirty="0">
                <a:solidFill>
                  <a:srgbClr val="006666"/>
                </a:solidFill>
                <a:latin typeface="Cambria"/>
                <a:cs typeface="Cambria"/>
              </a:rPr>
              <a:t> </a:t>
            </a:r>
            <a:r>
              <a:rPr sz="2250" b="1" spc="-10" dirty="0">
                <a:solidFill>
                  <a:srgbClr val="006666"/>
                </a:solidFill>
                <a:latin typeface="Cambria"/>
                <a:cs typeface="Cambria"/>
              </a:rPr>
              <a:t>Mysteries</a:t>
            </a:r>
            <a:endParaRPr sz="2250" dirty="0">
              <a:latin typeface="Cambria"/>
              <a:cs typeface="Cambria"/>
            </a:endParaRPr>
          </a:p>
          <a:p>
            <a:pPr algn="ctr">
              <a:lnSpc>
                <a:spcPct val="100000"/>
              </a:lnSpc>
              <a:spcBef>
                <a:spcPts val="990"/>
              </a:spcBef>
            </a:pPr>
            <a:r>
              <a:rPr sz="1000" b="1" dirty="0">
                <a:latin typeface="Cambria"/>
                <a:cs typeface="Cambria"/>
              </a:rPr>
              <a:t>Monday</a:t>
            </a:r>
            <a:r>
              <a:rPr sz="1000" b="1" spc="-30" dirty="0">
                <a:latin typeface="Cambria"/>
                <a:cs typeface="Cambria"/>
              </a:rPr>
              <a:t> </a:t>
            </a:r>
            <a:r>
              <a:rPr sz="1000" b="1" dirty="0">
                <a:latin typeface="Cambria"/>
                <a:cs typeface="Cambria"/>
              </a:rPr>
              <a:t>and</a:t>
            </a:r>
            <a:r>
              <a:rPr sz="1000" b="1" spc="-35" dirty="0">
                <a:latin typeface="Cambria"/>
                <a:cs typeface="Cambria"/>
              </a:rPr>
              <a:t> </a:t>
            </a:r>
            <a:r>
              <a:rPr sz="1000" b="1" spc="-10" dirty="0">
                <a:latin typeface="Cambria"/>
                <a:cs typeface="Cambria"/>
              </a:rPr>
              <a:t>Saturday</a:t>
            </a:r>
            <a:endParaRPr sz="1000" dirty="0">
              <a:latin typeface="Cambria"/>
              <a:cs typeface="Cambria"/>
            </a:endParaRPr>
          </a:p>
        </p:txBody>
      </p:sp>
      <p:pic>
        <p:nvPicPr>
          <p:cNvPr id="4" name="object 4"/>
          <p:cNvPicPr/>
          <p:nvPr/>
        </p:nvPicPr>
        <p:blipFill>
          <a:blip r:embed="rId2" cstate="print"/>
          <a:stretch>
            <a:fillRect/>
          </a:stretch>
        </p:blipFill>
        <p:spPr>
          <a:xfrm>
            <a:off x="4157712" y="2987205"/>
            <a:ext cx="1072854" cy="1345775"/>
          </a:xfrm>
          <a:prstGeom prst="rect">
            <a:avLst/>
          </a:prstGeom>
        </p:spPr>
      </p:pic>
      <p:pic>
        <p:nvPicPr>
          <p:cNvPr id="5" name="object 5"/>
          <p:cNvPicPr/>
          <p:nvPr/>
        </p:nvPicPr>
        <p:blipFill>
          <a:blip r:embed="rId3" cstate="print"/>
          <a:stretch>
            <a:fillRect/>
          </a:stretch>
        </p:blipFill>
        <p:spPr>
          <a:xfrm>
            <a:off x="4154055" y="5454383"/>
            <a:ext cx="1074853" cy="1348271"/>
          </a:xfrm>
          <a:prstGeom prst="rect">
            <a:avLst/>
          </a:prstGeom>
        </p:spPr>
      </p:pic>
      <p:pic>
        <p:nvPicPr>
          <p:cNvPr id="6" name="object 6"/>
          <p:cNvPicPr/>
          <p:nvPr/>
        </p:nvPicPr>
        <p:blipFill>
          <a:blip r:embed="rId4" cstate="print"/>
          <a:stretch>
            <a:fillRect/>
          </a:stretch>
        </p:blipFill>
        <p:spPr>
          <a:xfrm>
            <a:off x="8480602" y="487452"/>
            <a:ext cx="1070915" cy="1343331"/>
          </a:xfrm>
          <a:prstGeom prst="rect">
            <a:avLst/>
          </a:prstGeom>
        </p:spPr>
      </p:pic>
      <p:sp>
        <p:nvSpPr>
          <p:cNvPr id="7" name="object 7"/>
          <p:cNvSpPr txBox="1"/>
          <p:nvPr/>
        </p:nvSpPr>
        <p:spPr>
          <a:xfrm>
            <a:off x="8499564" y="189878"/>
            <a:ext cx="4025900" cy="2227276"/>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006666"/>
                </a:solidFill>
                <a:latin typeface="Cambria"/>
                <a:cs typeface="Cambria"/>
              </a:rPr>
              <a:t>The</a:t>
            </a:r>
            <a:r>
              <a:rPr sz="1100" b="1" spc="-20" dirty="0">
                <a:solidFill>
                  <a:srgbClr val="006666"/>
                </a:solidFill>
                <a:latin typeface="Cambria"/>
                <a:cs typeface="Cambria"/>
              </a:rPr>
              <a:t> </a:t>
            </a:r>
            <a:r>
              <a:rPr sz="1100" b="1" dirty="0">
                <a:solidFill>
                  <a:srgbClr val="006666"/>
                </a:solidFill>
                <a:latin typeface="Cambria"/>
                <a:cs typeface="Cambria"/>
              </a:rPr>
              <a:t>Birth</a:t>
            </a:r>
            <a:r>
              <a:rPr sz="1100" b="1" spc="-20" dirty="0">
                <a:solidFill>
                  <a:srgbClr val="006666"/>
                </a:solidFill>
                <a:latin typeface="Cambria"/>
                <a:cs typeface="Cambria"/>
              </a:rPr>
              <a:t> </a:t>
            </a:r>
            <a:r>
              <a:rPr sz="1100" b="1" dirty="0">
                <a:solidFill>
                  <a:srgbClr val="006666"/>
                </a:solidFill>
                <a:latin typeface="Cambria"/>
                <a:cs typeface="Cambria"/>
              </a:rPr>
              <a:t>of</a:t>
            </a:r>
            <a:r>
              <a:rPr sz="1100" b="1" spc="-20" dirty="0">
                <a:solidFill>
                  <a:srgbClr val="006666"/>
                </a:solidFill>
                <a:latin typeface="Cambria"/>
                <a:cs typeface="Cambria"/>
              </a:rPr>
              <a:t> Jesus</a:t>
            </a:r>
            <a:endParaRPr sz="1100" dirty="0">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Mary was pregnant with Jesus, and Joseph was going to leave her because he did not want to shame her since they were not married. As Joseph slept, an angel appeared to him in a dream and said his child would be named Jesus. I imagine how scared Mary and Joseph were to find out she was pregnant. But after being visited by wise men and shepherds after Jesus’ birth, they were amazed at their words. I pray God helps me not to worry about little things and trust in His plan for me. </a:t>
            </a:r>
            <a:endParaRPr sz="1000" dirty="0">
              <a:solidFill>
                <a:schemeClr val="tx1"/>
              </a:solidFill>
              <a:highlight>
                <a:srgbClr val="FFFF00"/>
              </a:highlight>
              <a:latin typeface="Cambria" panose="02040503050406030204" pitchFamily="18" charset="0"/>
              <a:ea typeface="Cambria" panose="02040503050406030204" pitchFamily="18" charset="0"/>
              <a:cs typeface="Cambria"/>
            </a:endParaRPr>
          </a:p>
        </p:txBody>
      </p:sp>
      <p:pic>
        <p:nvPicPr>
          <p:cNvPr id="8" name="object 8"/>
          <p:cNvPicPr/>
          <p:nvPr/>
        </p:nvPicPr>
        <p:blipFill>
          <a:blip r:embed="rId5" cstate="print"/>
          <a:stretch>
            <a:fillRect/>
          </a:stretch>
        </p:blipFill>
        <p:spPr>
          <a:xfrm>
            <a:off x="8491250" y="2974916"/>
            <a:ext cx="1093451" cy="1371600"/>
          </a:xfrm>
          <a:prstGeom prst="rect">
            <a:avLst/>
          </a:prstGeom>
        </p:spPr>
      </p:pic>
      <p:sp>
        <p:nvSpPr>
          <p:cNvPr id="9" name="object 9"/>
          <p:cNvSpPr txBox="1"/>
          <p:nvPr/>
        </p:nvSpPr>
        <p:spPr>
          <a:xfrm>
            <a:off x="8510219" y="2690317"/>
            <a:ext cx="4029075" cy="2185022"/>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sz="1000" b="1" dirty="0">
                <a:solidFill>
                  <a:srgbClr val="006666"/>
                </a:solidFill>
                <a:latin typeface="Cambria"/>
                <a:cs typeface="Cambria"/>
              </a:rPr>
              <a:t>The</a:t>
            </a:r>
            <a:r>
              <a:rPr sz="1000" b="1" spc="-20" dirty="0">
                <a:solidFill>
                  <a:srgbClr val="006666"/>
                </a:solidFill>
                <a:latin typeface="Cambria"/>
                <a:cs typeface="Cambria"/>
              </a:rPr>
              <a:t> </a:t>
            </a:r>
            <a:r>
              <a:rPr sz="1000" b="1" dirty="0">
                <a:solidFill>
                  <a:srgbClr val="006666"/>
                </a:solidFill>
                <a:latin typeface="Cambria"/>
                <a:cs typeface="Cambria"/>
              </a:rPr>
              <a:t>Presentation</a:t>
            </a:r>
            <a:r>
              <a:rPr sz="1000" b="1" spc="-20" dirty="0">
                <a:solidFill>
                  <a:srgbClr val="006666"/>
                </a:solidFill>
                <a:latin typeface="Cambria"/>
                <a:cs typeface="Cambria"/>
              </a:rPr>
              <a:t> </a:t>
            </a:r>
            <a:r>
              <a:rPr sz="1000" b="1" dirty="0">
                <a:solidFill>
                  <a:srgbClr val="006666"/>
                </a:solidFill>
                <a:latin typeface="Cambria"/>
                <a:cs typeface="Cambria"/>
              </a:rPr>
              <a:t>of</a:t>
            </a:r>
            <a:r>
              <a:rPr sz="1000" b="1" spc="-20" dirty="0">
                <a:solidFill>
                  <a:srgbClr val="006666"/>
                </a:solidFill>
                <a:latin typeface="Cambria"/>
                <a:cs typeface="Cambria"/>
              </a:rPr>
              <a:t> </a:t>
            </a:r>
            <a:r>
              <a:rPr sz="1000" b="1" dirty="0">
                <a:solidFill>
                  <a:srgbClr val="006666"/>
                </a:solidFill>
                <a:latin typeface="Cambria"/>
                <a:cs typeface="Cambria"/>
              </a:rPr>
              <a:t>Jesus</a:t>
            </a:r>
            <a:r>
              <a:rPr sz="1000" b="1" spc="-20" dirty="0">
                <a:solidFill>
                  <a:srgbClr val="006666"/>
                </a:solidFill>
                <a:latin typeface="Cambria"/>
                <a:cs typeface="Cambria"/>
              </a:rPr>
              <a:t> </a:t>
            </a:r>
            <a:r>
              <a:rPr sz="1000" b="1" dirty="0">
                <a:solidFill>
                  <a:srgbClr val="006666"/>
                </a:solidFill>
                <a:latin typeface="Cambria"/>
                <a:cs typeface="Cambria"/>
              </a:rPr>
              <a:t>in</a:t>
            </a:r>
            <a:r>
              <a:rPr sz="1000" b="1" spc="-15" dirty="0">
                <a:solidFill>
                  <a:srgbClr val="006666"/>
                </a:solidFill>
                <a:latin typeface="Cambria"/>
                <a:cs typeface="Cambria"/>
              </a:rPr>
              <a:t> </a:t>
            </a:r>
            <a:r>
              <a:rPr sz="1000" b="1" dirty="0">
                <a:solidFill>
                  <a:srgbClr val="006666"/>
                </a:solidFill>
                <a:latin typeface="Cambria"/>
                <a:cs typeface="Cambria"/>
              </a:rPr>
              <a:t>the</a:t>
            </a:r>
            <a:r>
              <a:rPr sz="1000" b="1" spc="-20" dirty="0">
                <a:solidFill>
                  <a:srgbClr val="006666"/>
                </a:solidFill>
                <a:latin typeface="Cambria"/>
                <a:cs typeface="Cambria"/>
              </a:rPr>
              <a:t> </a:t>
            </a:r>
            <a:r>
              <a:rPr sz="1000" b="1" spc="-10" dirty="0">
                <a:solidFill>
                  <a:srgbClr val="006666"/>
                </a:solidFill>
                <a:latin typeface="Cambria"/>
                <a:cs typeface="Cambria"/>
              </a:rPr>
              <a:t>Temple</a:t>
            </a:r>
            <a:endParaRPr sz="1000" dirty="0">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I believe one of the main fruits of the holy spirit in the Presentation of Jesus in the temple is faith. Even though Mary and Joseph knew their son was the messiah they were faithful to God and trusted that he had a plan. Simeon had faith when God told him he would meet the savior of the people before he died. I imagine this was hard because Israelites were praying for a savior for many years but Simeon had faith anyway. I pray God can give me the faith to trust him even when it is confusing and hard. </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0" name="object 10"/>
          <p:cNvPicPr/>
          <p:nvPr/>
        </p:nvPicPr>
        <p:blipFill>
          <a:blip r:embed="rId6" cstate="print"/>
          <a:stretch>
            <a:fillRect/>
          </a:stretch>
        </p:blipFill>
        <p:spPr>
          <a:xfrm>
            <a:off x="8465435" y="5508921"/>
            <a:ext cx="1123939" cy="1409844"/>
          </a:xfrm>
          <a:prstGeom prst="rect">
            <a:avLst/>
          </a:prstGeom>
        </p:spPr>
      </p:pic>
      <p:sp>
        <p:nvSpPr>
          <p:cNvPr id="11" name="object 11"/>
          <p:cNvSpPr txBox="1"/>
          <p:nvPr/>
        </p:nvSpPr>
        <p:spPr>
          <a:xfrm>
            <a:off x="8469744" y="5217337"/>
            <a:ext cx="4060825" cy="2370072"/>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sz="1150" b="1" dirty="0">
                <a:solidFill>
                  <a:srgbClr val="006666"/>
                </a:solidFill>
                <a:latin typeface="Cambria"/>
                <a:cs typeface="Cambria"/>
              </a:rPr>
              <a:t>Jesus</a:t>
            </a:r>
            <a:r>
              <a:rPr sz="1150" b="1" spc="-10" dirty="0">
                <a:solidFill>
                  <a:srgbClr val="006666"/>
                </a:solidFill>
                <a:latin typeface="Cambria"/>
                <a:cs typeface="Cambria"/>
              </a:rPr>
              <a:t> </a:t>
            </a:r>
            <a:r>
              <a:rPr sz="1150" b="1" dirty="0">
                <a:solidFill>
                  <a:srgbClr val="006666"/>
                </a:solidFill>
                <a:latin typeface="Cambria"/>
                <a:cs typeface="Cambria"/>
              </a:rPr>
              <a:t>is</a:t>
            </a:r>
            <a:r>
              <a:rPr sz="1150" b="1" spc="-10" dirty="0">
                <a:solidFill>
                  <a:srgbClr val="006666"/>
                </a:solidFill>
                <a:latin typeface="Cambria"/>
                <a:cs typeface="Cambria"/>
              </a:rPr>
              <a:t> </a:t>
            </a:r>
            <a:r>
              <a:rPr sz="1150" b="1" dirty="0">
                <a:solidFill>
                  <a:srgbClr val="006666"/>
                </a:solidFill>
                <a:latin typeface="Cambria"/>
                <a:cs typeface="Cambria"/>
              </a:rPr>
              <a:t>found</a:t>
            </a:r>
            <a:r>
              <a:rPr sz="1150" b="1" spc="-15" dirty="0">
                <a:solidFill>
                  <a:srgbClr val="006666"/>
                </a:solidFill>
                <a:latin typeface="Cambria"/>
                <a:cs typeface="Cambria"/>
              </a:rPr>
              <a:t> </a:t>
            </a:r>
            <a:r>
              <a:rPr sz="1150" b="1" dirty="0">
                <a:solidFill>
                  <a:srgbClr val="006666"/>
                </a:solidFill>
                <a:latin typeface="Cambria"/>
                <a:cs typeface="Cambria"/>
              </a:rPr>
              <a:t>in</a:t>
            </a:r>
            <a:r>
              <a:rPr sz="1150" b="1" spc="-15" dirty="0">
                <a:solidFill>
                  <a:srgbClr val="006666"/>
                </a:solidFill>
                <a:latin typeface="Cambria"/>
                <a:cs typeface="Cambria"/>
              </a:rPr>
              <a:t> </a:t>
            </a:r>
            <a:r>
              <a:rPr sz="1150" b="1" dirty="0">
                <a:solidFill>
                  <a:srgbClr val="006666"/>
                </a:solidFill>
                <a:latin typeface="Cambria"/>
                <a:cs typeface="Cambria"/>
              </a:rPr>
              <a:t>the</a:t>
            </a:r>
            <a:r>
              <a:rPr sz="1150" b="1" spc="-10" dirty="0">
                <a:solidFill>
                  <a:srgbClr val="006666"/>
                </a:solidFill>
                <a:latin typeface="Cambria"/>
                <a:cs typeface="Cambria"/>
              </a:rPr>
              <a:t> Temple</a:t>
            </a:r>
            <a:endParaRPr sz="1150" dirty="0">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The Passover celebration has ended and Mary and Joseph return home. After a day, they realize Jesus is no longer with them and return to Jerusalem. For three days they searched and found Jesus in the temple relaxed and bothered to see his parents upset. I imagine this moment shows Jesus’ great knowledge, beyond those of the teachers. He even surprised the Rabbis. This demonstrates Jesus’ understanding of God and His will. Even though he has this knowledge he shows patience and obeys his parents. I pray for the ability to comprehend my faith and to trust God. </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3" name="object 13"/>
          <p:cNvSpPr txBox="1"/>
          <p:nvPr/>
        </p:nvSpPr>
        <p:spPr>
          <a:xfrm>
            <a:off x="4147286" y="2692196"/>
            <a:ext cx="4041775" cy="1846980"/>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000" b="1" dirty="0">
                <a:solidFill>
                  <a:srgbClr val="006666"/>
                </a:solidFill>
                <a:latin typeface="Cambria"/>
                <a:cs typeface="Cambria"/>
              </a:rPr>
              <a:t>The</a:t>
            </a:r>
            <a:r>
              <a:rPr sz="1000" b="1" spc="-10" dirty="0">
                <a:solidFill>
                  <a:srgbClr val="006666"/>
                </a:solidFill>
                <a:latin typeface="Cambria"/>
                <a:cs typeface="Cambria"/>
              </a:rPr>
              <a:t> Annunciation</a:t>
            </a:r>
            <a:endParaRPr sz="1000" dirty="0">
              <a:latin typeface="Cambria"/>
              <a:cs typeface="Cambria"/>
            </a:endParaRPr>
          </a:p>
          <a:p>
            <a:pPr marL="1292860" marR="5080">
              <a:lnSpc>
                <a:spcPct val="114300"/>
              </a:lnSpc>
              <a:spcBef>
                <a:spcPts val="875"/>
              </a:spcBef>
            </a:pPr>
            <a:r>
              <a:rPr lang="en-US" sz="1000" dirty="0">
                <a:latin typeface="Cambria" panose="02040503050406030204" pitchFamily="18" charset="0"/>
                <a:ea typeface="Cambria" panose="02040503050406030204" pitchFamily="18" charset="0"/>
              </a:rPr>
              <a:t>The Angel Gabriel went and visited Mary and told her that she would have a son and name Him Jesus. A man named Joseph would be the foster father of Jesus. God chose Mary because she did not have original sin and was a faithful Jew.   I imagine if I were Mary I would feel surprised that the angel Gabriel would come and visit me.   I would pray to be a better person and help others also understanding things.</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4" name="object 14"/>
          <p:cNvSpPr txBox="1"/>
          <p:nvPr/>
        </p:nvSpPr>
        <p:spPr>
          <a:xfrm>
            <a:off x="4171022" y="5148617"/>
            <a:ext cx="1116965" cy="193675"/>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006666"/>
                </a:solidFill>
                <a:latin typeface="Cambria"/>
                <a:cs typeface="Cambria"/>
              </a:rPr>
              <a:t>The </a:t>
            </a:r>
            <a:r>
              <a:rPr sz="1100" b="1" spc="-10" dirty="0">
                <a:solidFill>
                  <a:srgbClr val="006666"/>
                </a:solidFill>
                <a:latin typeface="Cambria"/>
                <a:cs typeface="Cambria"/>
              </a:rPr>
              <a:t>Visitation</a:t>
            </a:r>
            <a:endParaRPr sz="1100">
              <a:latin typeface="Cambria"/>
              <a:cs typeface="Cambria"/>
            </a:endParaRPr>
          </a:p>
        </p:txBody>
      </p:sp>
      <p:sp>
        <p:nvSpPr>
          <p:cNvPr id="15" name="object 15"/>
          <p:cNvSpPr txBox="1"/>
          <p:nvPr/>
        </p:nvSpPr>
        <p:spPr>
          <a:xfrm>
            <a:off x="5427778" y="5442240"/>
            <a:ext cx="2878021" cy="1752467"/>
          </a:xfrm>
          <a:prstGeom prst="rect">
            <a:avLst/>
          </a:prstGeom>
        </p:spPr>
        <p:txBody>
          <a:bodyPr vert="horz" wrap="square" lIns="0" tIns="12700" rIns="0" bIns="0" rtlCol="0">
            <a:spAutoFit/>
          </a:bodyPr>
          <a:lstStyle/>
          <a:p>
            <a:pPr marL="12700" marR="5080">
              <a:lnSpc>
                <a:spcPct val="114399"/>
              </a:lnSpc>
              <a:spcBef>
                <a:spcPts val="100"/>
              </a:spcBef>
            </a:pPr>
            <a:r>
              <a:rPr lang="en-US" sz="1000" dirty="0">
                <a:latin typeface="Cambria" panose="02040503050406030204" pitchFamily="18" charset="0"/>
                <a:ea typeface="Cambria" panose="02040503050406030204" pitchFamily="18" charset="0"/>
              </a:rPr>
              <a:t>I imagine Mary walking up the path, probably her feet is sore for days from traveling, wondering if Elizabeth will understand the incredible thing that happened to her. But the moment she knocks on the door Elizabeth came running to her and hugging her with a mix of emotions. Right then, Elizabeth feels the baby jump on her womb because he was jumping for joy maybe because Jesus was near. I pray that </a:t>
            </a:r>
            <a:r>
              <a:rPr lang="en-US" sz="1000" dirty="0" err="1">
                <a:latin typeface="Cambria" panose="02040503050406030204" pitchFamily="18" charset="0"/>
                <a:ea typeface="Cambria" panose="02040503050406030204" pitchFamily="18" charset="0"/>
              </a:rPr>
              <a:t>i</a:t>
            </a:r>
            <a:r>
              <a:rPr lang="en-US" sz="1000" dirty="0">
                <a:latin typeface="Cambria" panose="02040503050406030204" pitchFamily="18" charset="0"/>
                <a:ea typeface="Cambria" panose="02040503050406030204" pitchFamily="18" charset="0"/>
              </a:rPr>
              <a:t> can show my family the same love and support.</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p:cNvPicPr/>
          <p:nvPr/>
        </p:nvPicPr>
        <p:blipFill>
          <a:blip r:embed="rId7" cstate="print"/>
          <a:stretch>
            <a:fillRect/>
          </a:stretch>
        </p:blipFill>
        <p:spPr>
          <a:xfrm>
            <a:off x="178549" y="2342406"/>
            <a:ext cx="3875144" cy="4835219"/>
          </a:xfrm>
          <a:prstGeom prst="rect">
            <a:avLst/>
          </a:prstGeom>
        </p:spPr>
      </p:pic>
      <p:pic>
        <p:nvPicPr>
          <p:cNvPr id="1030" name="Picture 6" descr="The Most Pleasing Prayer to the Blessed Virgin Mary | Miles Christi">
            <a:extLst>
              <a:ext uri="{FF2B5EF4-FFF2-40B4-BE49-F238E27FC236}">
                <a16:creationId xmlns:a16="http://schemas.microsoft.com/office/drawing/2014/main" id="{5CD0E3D6-BD22-40D2-D48D-15DCCE62F35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27779" y="214452"/>
            <a:ext cx="1832996" cy="23902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642AA-CFEE-CC14-E5D3-D6FAADD2436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71B9FBC-E7AD-DEC3-34DB-D4008727E309}"/>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A82ADDFC-B544-7053-FA73-ECA3944FD866}"/>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chemeClr val="accent4">
                    <a:lumMod val="75000"/>
                  </a:schemeClr>
                </a:solidFill>
                <a:latin typeface="Cambria"/>
                <a:cs typeface="Cambria"/>
              </a:rPr>
              <a:t>Luminous</a:t>
            </a:r>
            <a:r>
              <a:rPr sz="2250" b="1" spc="-30" dirty="0">
                <a:solidFill>
                  <a:schemeClr val="accent4">
                    <a:lumMod val="75000"/>
                  </a:schemeClr>
                </a:solidFill>
                <a:latin typeface="Cambria"/>
                <a:cs typeface="Cambria"/>
              </a:rPr>
              <a:t> </a:t>
            </a:r>
            <a:r>
              <a:rPr sz="2250" b="1" spc="-10" dirty="0">
                <a:solidFill>
                  <a:schemeClr val="accent4">
                    <a:lumMod val="75000"/>
                  </a:schemeClr>
                </a:solidFill>
                <a:latin typeface="Cambria"/>
                <a:cs typeface="Cambria"/>
              </a:rPr>
              <a:t>Mysteries</a:t>
            </a:r>
            <a:endParaRPr sz="2250" dirty="0">
              <a:solidFill>
                <a:schemeClr val="accent4">
                  <a:lumMod val="75000"/>
                </a:schemeClr>
              </a:solidFill>
              <a:latin typeface="Cambria"/>
              <a:cs typeface="Cambria"/>
            </a:endParaRPr>
          </a:p>
          <a:p>
            <a:pPr algn="ctr">
              <a:lnSpc>
                <a:spcPct val="100000"/>
              </a:lnSpc>
              <a:spcBef>
                <a:spcPts val="990"/>
              </a:spcBef>
            </a:pPr>
            <a:r>
              <a:rPr lang="en-US" sz="1000" b="1" dirty="0">
                <a:latin typeface="Cambria"/>
                <a:cs typeface="Cambria"/>
              </a:rPr>
              <a:t>Thurs</a:t>
            </a:r>
            <a:r>
              <a:rPr sz="1000" b="1" spc="-10" dirty="0">
                <a:latin typeface="Cambria"/>
                <a:cs typeface="Cambria"/>
              </a:rPr>
              <a:t>day</a:t>
            </a:r>
            <a:endParaRPr sz="1000" dirty="0">
              <a:latin typeface="Cambria"/>
              <a:cs typeface="Cambria"/>
            </a:endParaRPr>
          </a:p>
        </p:txBody>
      </p:sp>
      <p:pic>
        <p:nvPicPr>
          <p:cNvPr id="4" name="object 4">
            <a:extLst>
              <a:ext uri="{FF2B5EF4-FFF2-40B4-BE49-F238E27FC236}">
                <a16:creationId xmlns:a16="http://schemas.microsoft.com/office/drawing/2014/main" id="{BD7174C6-A396-3259-0591-02FFE68E8EFC}"/>
              </a:ext>
            </a:extLst>
          </p:cNvPr>
          <p:cNvPicPr/>
          <p:nvPr/>
        </p:nvPicPr>
        <p:blipFill>
          <a:blip r:embed="rId2"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46701278-1394-FE62-58F2-94EAEEA49EF3}"/>
              </a:ext>
            </a:extLst>
          </p:cNvPr>
          <p:cNvPicPr/>
          <p:nvPr/>
        </p:nvPicPr>
        <p:blipFill>
          <a:blip r:embed="rId3"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0EB06B09-B4F2-7873-6C36-60142B973313}"/>
              </a:ext>
            </a:extLst>
          </p:cNvPr>
          <p:cNvPicPr/>
          <p:nvPr/>
        </p:nvPicPr>
        <p:blipFill>
          <a:blip r:embed="rId4"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82F72ECE-1E7A-EE8D-32B7-46B9EF7855F5}"/>
              </a:ext>
            </a:extLst>
          </p:cNvPr>
          <p:cNvSpPr txBox="1"/>
          <p:nvPr/>
        </p:nvSpPr>
        <p:spPr>
          <a:xfrm>
            <a:off x="8499564" y="189878"/>
            <a:ext cx="4025900" cy="2227276"/>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chemeClr val="accent4">
                    <a:lumMod val="75000"/>
                  </a:schemeClr>
                </a:solidFill>
                <a:latin typeface="Cambria"/>
                <a:cs typeface="Cambria"/>
              </a:rPr>
              <a:t>The</a:t>
            </a:r>
            <a:r>
              <a:rPr sz="1100" b="1" spc="-20" dirty="0">
                <a:solidFill>
                  <a:schemeClr val="accent4">
                    <a:lumMod val="75000"/>
                  </a:schemeClr>
                </a:solidFill>
                <a:latin typeface="Cambria"/>
                <a:cs typeface="Cambria"/>
              </a:rPr>
              <a:t> </a:t>
            </a:r>
            <a:r>
              <a:rPr lang="en-US" sz="1100" b="1" spc="-20" dirty="0">
                <a:solidFill>
                  <a:schemeClr val="accent4">
                    <a:lumMod val="75000"/>
                  </a:schemeClr>
                </a:solidFill>
                <a:latin typeface="Cambria"/>
                <a:cs typeface="Cambria"/>
              </a:rPr>
              <a:t>Proclamation of the Kingdom</a:t>
            </a:r>
            <a:endParaRPr sz="1100" dirty="0">
              <a:solidFill>
                <a:schemeClr val="accent4">
                  <a:lumMod val="75000"/>
                </a:schemeClr>
              </a:solidFill>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 Jesus went out to all the lands in Galilee, proclaiming the Good News to all the people. Large crowds from Galilee follow Him. He gave them the Beatitudes. He tells them that they are the salt of the earth, then Jesus teaches them about the law. He tells them to follow these commandments He has given them. I imagine the people would have been inspired and wanted to hear more. I pray that I may have the strength to listen to God’s law, obey his commandments, and to avoid temptation to sin.</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8" name="object 8">
            <a:extLst>
              <a:ext uri="{FF2B5EF4-FFF2-40B4-BE49-F238E27FC236}">
                <a16:creationId xmlns:a16="http://schemas.microsoft.com/office/drawing/2014/main" id="{8E9BEFB6-665C-5D64-DA1D-A3ABB66F6234}"/>
              </a:ext>
            </a:extLst>
          </p:cNvPr>
          <p:cNvPicPr/>
          <p:nvPr/>
        </p:nvPicPr>
        <p:blipFill>
          <a:blip r:embed="rId5"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1AA641FF-E718-B486-ABD2-31E20ACC81DF}"/>
              </a:ext>
            </a:extLst>
          </p:cNvPr>
          <p:cNvSpPr txBox="1"/>
          <p:nvPr/>
        </p:nvSpPr>
        <p:spPr>
          <a:xfrm>
            <a:off x="8510219" y="2690317"/>
            <a:ext cx="4029075" cy="1849545"/>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sz="1100" b="1" dirty="0">
                <a:solidFill>
                  <a:schemeClr val="accent4">
                    <a:lumMod val="75000"/>
                  </a:schemeClr>
                </a:solidFill>
                <a:latin typeface="Cambria"/>
                <a:cs typeface="Cambria"/>
              </a:rPr>
              <a:t>The</a:t>
            </a:r>
            <a:r>
              <a:rPr sz="1100" b="1" spc="-20" dirty="0">
                <a:solidFill>
                  <a:schemeClr val="accent4">
                    <a:lumMod val="75000"/>
                  </a:schemeClr>
                </a:solidFill>
                <a:latin typeface="Cambria"/>
                <a:cs typeface="Cambria"/>
              </a:rPr>
              <a:t> </a:t>
            </a:r>
            <a:r>
              <a:rPr lang="en-US" sz="1100" b="1" dirty="0">
                <a:solidFill>
                  <a:schemeClr val="accent4">
                    <a:lumMod val="75000"/>
                  </a:schemeClr>
                </a:solidFill>
                <a:latin typeface="Cambria"/>
                <a:cs typeface="Cambria"/>
              </a:rPr>
              <a:t>Transfiguration of Jesus</a:t>
            </a:r>
            <a:endParaRPr sz="1100" dirty="0">
              <a:solidFill>
                <a:schemeClr val="accent4">
                  <a:lumMod val="75000"/>
                </a:schemeClr>
              </a:solidFill>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Jesus took three of his disciples, Peter, James, and John to a high mountain and Jesus’s clothes changed to white as light. And they see Moses and Elijah with Jesus. And Jesus tells them that he is going to set up tents for them. I imagine that Peter, James, and John are a little surprised and amazed to see Moses and Elijah. But grateful to be with Jesus. I pray that one day far from now or soon is that I can be with Jesus.</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0" name="object 10">
            <a:extLst>
              <a:ext uri="{FF2B5EF4-FFF2-40B4-BE49-F238E27FC236}">
                <a16:creationId xmlns:a16="http://schemas.microsoft.com/office/drawing/2014/main" id="{3B686934-A2A0-1D22-90FB-30F34406AAB8}"/>
              </a:ext>
            </a:extLst>
          </p:cNvPr>
          <p:cNvPicPr/>
          <p:nvPr/>
        </p:nvPicPr>
        <p:blipFill>
          <a:blip r:embed="rId6"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93DC1284-6132-E726-EE87-AE67621DADD9}"/>
              </a:ext>
            </a:extLst>
          </p:cNvPr>
          <p:cNvSpPr txBox="1"/>
          <p:nvPr/>
        </p:nvSpPr>
        <p:spPr>
          <a:xfrm>
            <a:off x="8469744" y="5217337"/>
            <a:ext cx="4060825" cy="2194640"/>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chemeClr val="accent4">
                    <a:lumMod val="75000"/>
                  </a:schemeClr>
                </a:solidFill>
                <a:latin typeface="Cambria"/>
                <a:cs typeface="Cambria"/>
              </a:rPr>
              <a:t>The Institution of the Holy Eucharist</a:t>
            </a:r>
            <a:endParaRPr sz="1150" dirty="0">
              <a:solidFill>
                <a:schemeClr val="accent4">
                  <a:lumMod val="75000"/>
                </a:schemeClr>
              </a:solidFill>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 Peter and John prepare for their last meal with Jesus, following the instructions given to them by Him. Jesus describes what will happen in his Last Supper, and he will not eat the bread till the fulfillment in the kingdom of God. He notifies the apostles one of them will betray him, and Peter will deny him. I imagine how terrified Jesus is for the suffering he is to go through the next day, all while caring for the needs of others who betrayed him. I pray for the strength, courage, and trust Jesus has. </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3" name="object 13">
            <a:extLst>
              <a:ext uri="{FF2B5EF4-FFF2-40B4-BE49-F238E27FC236}">
                <a16:creationId xmlns:a16="http://schemas.microsoft.com/office/drawing/2014/main" id="{8DDD5F88-1EB1-D49E-7B2E-205BF78B20AF}"/>
              </a:ext>
            </a:extLst>
          </p:cNvPr>
          <p:cNvSpPr txBox="1"/>
          <p:nvPr/>
        </p:nvSpPr>
        <p:spPr>
          <a:xfrm>
            <a:off x="5331270" y="2692196"/>
            <a:ext cx="2857791" cy="2029402"/>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100" b="1" dirty="0">
                <a:solidFill>
                  <a:schemeClr val="accent4">
                    <a:lumMod val="75000"/>
                  </a:schemeClr>
                </a:solidFill>
                <a:latin typeface="Cambria"/>
                <a:cs typeface="Cambria"/>
              </a:rPr>
              <a:t>The</a:t>
            </a:r>
            <a:r>
              <a:rPr sz="1100" b="1" spc="-10" dirty="0">
                <a:solidFill>
                  <a:schemeClr val="accent4">
                    <a:lumMod val="75000"/>
                  </a:schemeClr>
                </a:solidFill>
                <a:latin typeface="Cambria"/>
                <a:cs typeface="Cambria"/>
              </a:rPr>
              <a:t> </a:t>
            </a:r>
            <a:r>
              <a:rPr lang="en-US" sz="1100" b="1" spc="-10" dirty="0">
                <a:solidFill>
                  <a:schemeClr val="accent4">
                    <a:lumMod val="75000"/>
                  </a:schemeClr>
                </a:solidFill>
                <a:latin typeface="Cambria"/>
                <a:cs typeface="Cambria"/>
              </a:rPr>
              <a:t>Baptism of Jesus</a:t>
            </a:r>
            <a:endParaRPr sz="1100" b="1" dirty="0">
              <a:solidFill>
                <a:schemeClr val="accent4">
                  <a:lumMod val="75000"/>
                </a:schemeClr>
              </a:solidFill>
              <a:latin typeface="Cambria"/>
              <a:cs typeface="Cambria"/>
            </a:endParaRPr>
          </a:p>
          <a:p>
            <a:endParaRPr lang="en-US" sz="1000" dirty="0">
              <a:latin typeface="Cambria" panose="02040503050406030204" pitchFamily="18" charset="0"/>
              <a:ea typeface="Cambria" panose="02040503050406030204" pitchFamily="18" charset="0"/>
            </a:endParaRPr>
          </a:p>
          <a:p>
            <a:r>
              <a:rPr lang="en-US" sz="1000" dirty="0">
                <a:latin typeface="Cambria" panose="02040503050406030204" pitchFamily="18" charset="0"/>
                <a:ea typeface="Cambria" panose="02040503050406030204" pitchFamily="18" charset="0"/>
              </a:rPr>
              <a:t>The baptism of Jesus was an event when Jesus was baptized by John the Baptist in the Jordan River. Shortly after Jesus was baptized at the river, he was praying when Heaven was opened and the Holy Spirit descended upon him in bodily form like a dove. Then, a voice came from Heaven, it said, “You are my beloved Son; with you I am well pleased.” I imagine how Jesus felt clean and holy when heaven was opened for him. I pray that I can be like Jesus and live a Holy life like him and follow his ways forever.</a:t>
            </a:r>
          </a:p>
        </p:txBody>
      </p:sp>
      <p:sp>
        <p:nvSpPr>
          <p:cNvPr id="14" name="object 14">
            <a:extLst>
              <a:ext uri="{FF2B5EF4-FFF2-40B4-BE49-F238E27FC236}">
                <a16:creationId xmlns:a16="http://schemas.microsoft.com/office/drawing/2014/main" id="{98414900-78BD-745B-1D47-9EF37CACEBF5}"/>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chemeClr val="accent4">
                    <a:lumMod val="75000"/>
                  </a:schemeClr>
                </a:solidFill>
                <a:latin typeface="Cambria"/>
                <a:cs typeface="Cambria"/>
              </a:rPr>
              <a:t>The </a:t>
            </a:r>
            <a:r>
              <a:rPr lang="en-US" sz="1100" b="1" spc="-10" dirty="0">
                <a:solidFill>
                  <a:schemeClr val="accent4">
                    <a:lumMod val="75000"/>
                  </a:schemeClr>
                </a:solidFill>
                <a:latin typeface="Cambria"/>
                <a:cs typeface="Cambria"/>
              </a:rPr>
              <a:t>Miracle at the Wedding of Cana</a:t>
            </a:r>
            <a:endParaRPr sz="1100" dirty="0">
              <a:solidFill>
                <a:schemeClr val="accent4">
                  <a:lumMod val="75000"/>
                </a:schemeClr>
              </a:solidFill>
              <a:latin typeface="Cambria"/>
              <a:cs typeface="Cambria"/>
            </a:endParaRPr>
          </a:p>
        </p:txBody>
      </p:sp>
      <p:sp>
        <p:nvSpPr>
          <p:cNvPr id="15" name="object 15">
            <a:extLst>
              <a:ext uri="{FF2B5EF4-FFF2-40B4-BE49-F238E27FC236}">
                <a16:creationId xmlns:a16="http://schemas.microsoft.com/office/drawing/2014/main" id="{352724B1-2CD2-70F4-0A38-A5335069DDF4}"/>
              </a:ext>
            </a:extLst>
          </p:cNvPr>
          <p:cNvSpPr txBox="1"/>
          <p:nvPr/>
        </p:nvSpPr>
        <p:spPr>
          <a:xfrm>
            <a:off x="5427779" y="5442240"/>
            <a:ext cx="2760980" cy="1752467"/>
          </a:xfrm>
          <a:prstGeom prst="rect">
            <a:avLst/>
          </a:prstGeom>
        </p:spPr>
        <p:txBody>
          <a:bodyPr vert="horz" wrap="square" lIns="0" tIns="12700" rIns="0" bIns="0" rtlCol="0">
            <a:spAutoFit/>
          </a:bodyPr>
          <a:lstStyle/>
          <a:p>
            <a:pPr marL="12700" marR="5080">
              <a:lnSpc>
                <a:spcPct val="114399"/>
              </a:lnSpc>
              <a:spcBef>
                <a:spcPts val="100"/>
              </a:spcBef>
            </a:pPr>
            <a:r>
              <a:rPr lang="en-US" sz="1000" dirty="0">
                <a:latin typeface="Cambria" panose="02040503050406030204" pitchFamily="18" charset="0"/>
                <a:ea typeface="Cambria" panose="02040503050406030204" pitchFamily="18" charset="0"/>
              </a:rPr>
              <a:t> Jesus turns water into wine in the wedding of Cana when they run out, it leaves people speechless. Jesus gives water to the head waiter to drink and when he drinks it turns into red wine. Jesus does this as the beginning of his signs. I imagine that everyone was stunned and believed Jesus had made a miracle happen right in front of them. I pray that Jesus and His Holy Spirit will help me be able to help other people and give to the needy who are in need of help. </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a:extLst>
              <a:ext uri="{FF2B5EF4-FFF2-40B4-BE49-F238E27FC236}">
                <a16:creationId xmlns:a16="http://schemas.microsoft.com/office/drawing/2014/main" id="{30D09929-1C62-BA4B-3D66-DD067A8E804D}"/>
              </a:ext>
            </a:extLst>
          </p:cNvPr>
          <p:cNvPicPr/>
          <p:nvPr/>
        </p:nvPicPr>
        <p:blipFill>
          <a:blip r:embed="rId7" cstate="print"/>
          <a:stretch>
            <a:fillRect/>
          </a:stretch>
        </p:blipFill>
        <p:spPr>
          <a:xfrm>
            <a:off x="178549" y="2342406"/>
            <a:ext cx="3875144" cy="4835219"/>
          </a:xfrm>
          <a:prstGeom prst="rect">
            <a:avLst/>
          </a:prstGeom>
        </p:spPr>
      </p:pic>
      <p:pic>
        <p:nvPicPr>
          <p:cNvPr id="33" name="object 33"/>
          <p:cNvPicPr/>
          <p:nvPr/>
        </p:nvPicPr>
        <p:blipFill>
          <a:blip r:embed="rId8" cstate="print"/>
          <a:stretch>
            <a:fillRect/>
          </a:stretch>
        </p:blipFill>
        <p:spPr>
          <a:xfrm>
            <a:off x="4156055" y="2974916"/>
            <a:ext cx="1072853" cy="1345775"/>
          </a:xfrm>
          <a:prstGeom prst="rect">
            <a:avLst/>
          </a:prstGeom>
        </p:spPr>
      </p:pic>
      <p:pic>
        <p:nvPicPr>
          <p:cNvPr id="22" name="object 22"/>
          <p:cNvPicPr/>
          <p:nvPr/>
        </p:nvPicPr>
        <p:blipFill>
          <a:blip r:embed="rId9" cstate="print"/>
          <a:stretch>
            <a:fillRect/>
          </a:stretch>
        </p:blipFill>
        <p:spPr>
          <a:xfrm>
            <a:off x="4154055" y="5458063"/>
            <a:ext cx="1074852" cy="1344591"/>
          </a:xfrm>
          <a:prstGeom prst="rect">
            <a:avLst/>
          </a:prstGeom>
        </p:spPr>
      </p:pic>
      <p:pic>
        <p:nvPicPr>
          <p:cNvPr id="34" name="object 34"/>
          <p:cNvPicPr/>
          <p:nvPr/>
        </p:nvPicPr>
        <p:blipFill>
          <a:blip r:embed="rId10" cstate="print"/>
          <a:stretch>
            <a:fillRect/>
          </a:stretch>
        </p:blipFill>
        <p:spPr>
          <a:xfrm>
            <a:off x="8484270" y="487452"/>
            <a:ext cx="1067247" cy="1332044"/>
          </a:xfrm>
          <a:prstGeom prst="rect">
            <a:avLst/>
          </a:prstGeom>
        </p:spPr>
      </p:pic>
      <p:pic>
        <p:nvPicPr>
          <p:cNvPr id="35" name="object 35"/>
          <p:cNvPicPr/>
          <p:nvPr/>
        </p:nvPicPr>
        <p:blipFill>
          <a:blip r:embed="rId11" cstate="print"/>
          <a:stretch>
            <a:fillRect/>
          </a:stretch>
        </p:blipFill>
        <p:spPr>
          <a:xfrm>
            <a:off x="8510219" y="2974915"/>
            <a:ext cx="1041298" cy="1371599"/>
          </a:xfrm>
          <a:prstGeom prst="rect">
            <a:avLst/>
          </a:prstGeom>
        </p:spPr>
      </p:pic>
      <p:pic>
        <p:nvPicPr>
          <p:cNvPr id="36" name="object 36"/>
          <p:cNvPicPr/>
          <p:nvPr/>
        </p:nvPicPr>
        <p:blipFill>
          <a:blip r:embed="rId12" cstate="print"/>
          <a:stretch>
            <a:fillRect/>
          </a:stretch>
        </p:blipFill>
        <p:spPr>
          <a:xfrm>
            <a:off x="8465435" y="5508920"/>
            <a:ext cx="1128248" cy="1409843"/>
          </a:xfrm>
          <a:prstGeom prst="rect">
            <a:avLst/>
          </a:prstGeom>
        </p:spPr>
      </p:pic>
      <p:pic>
        <p:nvPicPr>
          <p:cNvPr id="3074" name="Picture 2" descr="The Most Holy Name of Mary – The Fra Angelico Institute for Sacred Art">
            <a:extLst>
              <a:ext uri="{FF2B5EF4-FFF2-40B4-BE49-F238E27FC236}">
                <a16:creationId xmlns:a16="http://schemas.microsoft.com/office/drawing/2014/main" id="{0F4B871A-6467-C4F1-CD6C-AB1317A673F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27779" y="342986"/>
            <a:ext cx="1766383" cy="2221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572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3F52A-BB96-7BDE-4428-B95377A6304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513FECA-59AD-ED24-5F81-D8AE194AC377}"/>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C8CBA46B-F875-6615-A5F4-C1DF3C3CB4B3}"/>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rgbClr val="C00000"/>
                </a:solidFill>
                <a:latin typeface="Cambria"/>
                <a:cs typeface="Cambria"/>
              </a:rPr>
              <a:t>Sorrowful</a:t>
            </a:r>
            <a:r>
              <a:rPr sz="2250" b="1" spc="-30" dirty="0">
                <a:solidFill>
                  <a:srgbClr val="C00000"/>
                </a:solidFill>
                <a:latin typeface="Cambria"/>
                <a:cs typeface="Cambria"/>
              </a:rPr>
              <a:t> </a:t>
            </a:r>
            <a:r>
              <a:rPr sz="2250" b="1" spc="-10" dirty="0">
                <a:solidFill>
                  <a:srgbClr val="C00000"/>
                </a:solidFill>
                <a:latin typeface="Cambria"/>
                <a:cs typeface="Cambria"/>
              </a:rPr>
              <a:t>Mysteries</a:t>
            </a:r>
            <a:endParaRPr sz="2250" dirty="0">
              <a:solidFill>
                <a:srgbClr val="C00000"/>
              </a:solidFill>
              <a:latin typeface="Cambria"/>
              <a:cs typeface="Cambria"/>
            </a:endParaRPr>
          </a:p>
          <a:p>
            <a:pPr algn="ctr">
              <a:lnSpc>
                <a:spcPct val="100000"/>
              </a:lnSpc>
              <a:spcBef>
                <a:spcPts val="990"/>
              </a:spcBef>
            </a:pPr>
            <a:r>
              <a:rPr lang="en-US" sz="1000" b="1" dirty="0">
                <a:latin typeface="Cambria"/>
                <a:cs typeface="Cambria"/>
              </a:rPr>
              <a:t>Tuesday and Friday</a:t>
            </a:r>
            <a:endParaRPr sz="1000" dirty="0">
              <a:latin typeface="Cambria"/>
              <a:cs typeface="Cambria"/>
            </a:endParaRPr>
          </a:p>
        </p:txBody>
      </p:sp>
      <p:pic>
        <p:nvPicPr>
          <p:cNvPr id="4" name="object 4">
            <a:extLst>
              <a:ext uri="{FF2B5EF4-FFF2-40B4-BE49-F238E27FC236}">
                <a16:creationId xmlns:a16="http://schemas.microsoft.com/office/drawing/2014/main" id="{F9B67509-8519-7C4E-088D-BA544F8EF680}"/>
              </a:ext>
            </a:extLst>
          </p:cNvPr>
          <p:cNvPicPr/>
          <p:nvPr/>
        </p:nvPicPr>
        <p:blipFill>
          <a:blip r:embed="rId2"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98B7A4E3-2590-36DF-9037-A9086A940F39}"/>
              </a:ext>
            </a:extLst>
          </p:cNvPr>
          <p:cNvPicPr/>
          <p:nvPr/>
        </p:nvPicPr>
        <p:blipFill>
          <a:blip r:embed="rId3"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73BF1391-7B6A-4BD9-208B-DD31EE57DB77}"/>
              </a:ext>
            </a:extLst>
          </p:cNvPr>
          <p:cNvPicPr/>
          <p:nvPr/>
        </p:nvPicPr>
        <p:blipFill>
          <a:blip r:embed="rId4"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63E59294-32B7-DAA9-4834-EE4DA68D7D6D}"/>
              </a:ext>
            </a:extLst>
          </p:cNvPr>
          <p:cNvSpPr txBox="1"/>
          <p:nvPr/>
        </p:nvSpPr>
        <p:spPr>
          <a:xfrm>
            <a:off x="8499564" y="189878"/>
            <a:ext cx="4025900" cy="2212593"/>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C00000"/>
                </a:solidFill>
                <a:latin typeface="Cambria"/>
                <a:cs typeface="Cambria"/>
              </a:rPr>
              <a:t>The</a:t>
            </a:r>
            <a:r>
              <a:rPr sz="1100" b="1" spc="-20" dirty="0">
                <a:solidFill>
                  <a:srgbClr val="C00000"/>
                </a:solidFill>
                <a:latin typeface="Cambria"/>
                <a:cs typeface="Cambria"/>
              </a:rPr>
              <a:t> </a:t>
            </a:r>
            <a:r>
              <a:rPr lang="en-US" sz="1100" b="1" spc="-20" dirty="0">
                <a:solidFill>
                  <a:srgbClr val="C00000"/>
                </a:solidFill>
                <a:latin typeface="Cambria"/>
                <a:cs typeface="Cambria"/>
              </a:rPr>
              <a:t>Crowning of Thorns</a:t>
            </a:r>
            <a:endParaRPr sz="1100" dirty="0">
              <a:solidFill>
                <a:srgbClr val="C00000"/>
              </a:solidFill>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Jesus, dressed in a purple cloak, is being mocked. “Hail, king of the Jews,” the guards say while beating him. Pilate says Jesus is innocent, but the chief priests and guards yell, “Crucify him!” Pilate still maintains that Jesus is innocent, but the people say he claims to be a king and is against Caesar. After hearing this, he commands Jesus to be crucified. I imagine the fear Pilate is feeling. He knows Jesus is good, but when he tries to save him, he gets threatened, so he crucifies Jesus. I pray that people are nicer and more forgiving.</a:t>
            </a:r>
            <a:endParaRPr sz="1000" dirty="0">
              <a:solidFill>
                <a:schemeClr val="tx1"/>
              </a:solidFill>
              <a:highlight>
                <a:srgbClr val="FFFF00"/>
              </a:highlight>
              <a:latin typeface="Cambria" panose="02040503050406030204" pitchFamily="18" charset="0"/>
              <a:ea typeface="Cambria" panose="02040503050406030204" pitchFamily="18" charset="0"/>
              <a:cs typeface="Cambria"/>
            </a:endParaRPr>
          </a:p>
        </p:txBody>
      </p:sp>
      <p:pic>
        <p:nvPicPr>
          <p:cNvPr id="8" name="object 8">
            <a:extLst>
              <a:ext uri="{FF2B5EF4-FFF2-40B4-BE49-F238E27FC236}">
                <a16:creationId xmlns:a16="http://schemas.microsoft.com/office/drawing/2014/main" id="{838AF346-70CF-AA82-A0E3-9C4F3EDD2D81}"/>
              </a:ext>
            </a:extLst>
          </p:cNvPr>
          <p:cNvPicPr/>
          <p:nvPr/>
        </p:nvPicPr>
        <p:blipFill>
          <a:blip r:embed="rId5"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40782CF4-5B67-D510-1A63-DBCEF29FAEAE}"/>
              </a:ext>
            </a:extLst>
          </p:cNvPr>
          <p:cNvSpPr txBox="1"/>
          <p:nvPr/>
        </p:nvSpPr>
        <p:spPr>
          <a:xfrm>
            <a:off x="8510219" y="2690317"/>
            <a:ext cx="3910381" cy="2215094"/>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lang="en-US" sz="1100" b="1" dirty="0">
                <a:solidFill>
                  <a:srgbClr val="C00000"/>
                </a:solidFill>
                <a:latin typeface="Cambria"/>
                <a:cs typeface="Cambria"/>
              </a:rPr>
              <a:t>Jesus Carrying His Cross</a:t>
            </a:r>
            <a:endParaRPr sz="1100" dirty="0">
              <a:solidFill>
                <a:srgbClr val="C00000"/>
              </a:solidFill>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Jesus is carrying his cross. He is clearly struggling from the heat of the sun, the weight of the cross, and the roar of the crowd. His eyes are filled with sorrow, his flesh is bleeding, and he is agonizing with pain and suffering. I imagine his weeping eyes, his broken expression, and his staggering wounds. I pray that whatever burden we may have in our modern life, that we may have the patience to handle it just like Jesus did when he was faced with the cross.</a:t>
            </a:r>
            <a:endParaRPr sz="1000" dirty="0">
              <a:solidFill>
                <a:schemeClr val="tx1"/>
              </a:solidFill>
              <a:highlight>
                <a:srgbClr val="FFFF00"/>
              </a:highlight>
              <a:latin typeface="Cambria" panose="02040503050406030204" pitchFamily="18" charset="0"/>
              <a:ea typeface="Cambria" panose="02040503050406030204" pitchFamily="18" charset="0"/>
              <a:cs typeface="Cambria"/>
            </a:endParaRPr>
          </a:p>
        </p:txBody>
      </p:sp>
      <p:pic>
        <p:nvPicPr>
          <p:cNvPr id="10" name="object 10">
            <a:extLst>
              <a:ext uri="{FF2B5EF4-FFF2-40B4-BE49-F238E27FC236}">
                <a16:creationId xmlns:a16="http://schemas.microsoft.com/office/drawing/2014/main" id="{4C94B9DF-379F-0D55-5853-1BB524548192}"/>
              </a:ext>
            </a:extLst>
          </p:cNvPr>
          <p:cNvPicPr/>
          <p:nvPr/>
        </p:nvPicPr>
        <p:blipFill>
          <a:blip r:embed="rId6"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CC084F8D-9490-EAD2-F370-90C8EDF3E0C8}"/>
              </a:ext>
            </a:extLst>
          </p:cNvPr>
          <p:cNvSpPr txBox="1"/>
          <p:nvPr/>
        </p:nvSpPr>
        <p:spPr>
          <a:xfrm>
            <a:off x="8469744" y="5217337"/>
            <a:ext cx="4103256" cy="2194640"/>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rgbClr val="C00000"/>
                </a:solidFill>
                <a:latin typeface="Cambria"/>
                <a:cs typeface="Cambria"/>
              </a:rPr>
              <a:t>The Crucifixion and Death of Jesus</a:t>
            </a:r>
            <a:endParaRPr sz="1150" dirty="0">
              <a:solidFill>
                <a:srgbClr val="C00000"/>
              </a:solidFill>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The soldiers took Jesus inside the praetorium and gathered a crowd of people. The soldiers put a scarlet cloak around him and placed a crown of thorns on his head. The people knelt before him, teasing and mocking him while saying “Hail King of the Jews!” Time stretched on as the crowd was waiting for Jesus’ death. I imagine Jesus hanging on the cross asking God to have mercy on us.  The time had come, he finally died. I pray for patience and kindness to be able to tolerate other’s behaviors even when it annoys me.</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2" name="object 12">
            <a:extLst>
              <a:ext uri="{FF2B5EF4-FFF2-40B4-BE49-F238E27FC236}">
                <a16:creationId xmlns:a16="http://schemas.microsoft.com/office/drawing/2014/main" id="{F57AD1FB-D719-4453-6AD1-61CAEB38B35D}"/>
              </a:ext>
            </a:extLst>
          </p:cNvPr>
          <p:cNvPicPr/>
          <p:nvPr/>
        </p:nvPicPr>
        <p:blipFill>
          <a:blip r:embed="rId7" cstate="print"/>
          <a:stretch>
            <a:fillRect/>
          </a:stretch>
        </p:blipFill>
        <p:spPr>
          <a:xfrm>
            <a:off x="5301792" y="246956"/>
            <a:ext cx="1952081" cy="2443361"/>
          </a:xfrm>
          <a:prstGeom prst="rect">
            <a:avLst/>
          </a:prstGeom>
        </p:spPr>
      </p:pic>
      <p:sp>
        <p:nvSpPr>
          <p:cNvPr id="13" name="object 13">
            <a:extLst>
              <a:ext uri="{FF2B5EF4-FFF2-40B4-BE49-F238E27FC236}">
                <a16:creationId xmlns:a16="http://schemas.microsoft.com/office/drawing/2014/main" id="{B879C856-6FA8-602A-2841-F02757538C4E}"/>
              </a:ext>
            </a:extLst>
          </p:cNvPr>
          <p:cNvSpPr txBox="1"/>
          <p:nvPr/>
        </p:nvSpPr>
        <p:spPr>
          <a:xfrm>
            <a:off x="4147286" y="2692196"/>
            <a:ext cx="4041775" cy="2052485"/>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100" b="1" dirty="0">
                <a:solidFill>
                  <a:srgbClr val="C00000"/>
                </a:solidFill>
                <a:latin typeface="Cambria"/>
                <a:cs typeface="Cambria"/>
              </a:rPr>
              <a:t>The</a:t>
            </a:r>
            <a:r>
              <a:rPr sz="1100" b="1" spc="-10" dirty="0">
                <a:solidFill>
                  <a:srgbClr val="C00000"/>
                </a:solidFill>
                <a:latin typeface="Cambria"/>
                <a:cs typeface="Cambria"/>
              </a:rPr>
              <a:t> </a:t>
            </a:r>
            <a:r>
              <a:rPr lang="en-US" sz="1100" b="1" spc="-10" dirty="0">
                <a:solidFill>
                  <a:srgbClr val="C00000"/>
                </a:solidFill>
                <a:latin typeface="Cambria"/>
                <a:cs typeface="Cambria"/>
              </a:rPr>
              <a:t>Agony in the Garden</a:t>
            </a:r>
            <a:endParaRPr sz="1100" dirty="0">
              <a:solidFill>
                <a:srgbClr val="C00000"/>
              </a:solidFill>
              <a:latin typeface="Cambria"/>
              <a:cs typeface="Cambria"/>
            </a:endParaRPr>
          </a:p>
          <a:p>
            <a:pPr marL="1292860" marR="5080">
              <a:lnSpc>
                <a:spcPct val="114300"/>
              </a:lnSpc>
              <a:spcBef>
                <a:spcPts val="875"/>
              </a:spcBef>
            </a:pPr>
            <a:r>
              <a:rPr lang="en-US" sz="1000" dirty="0">
                <a:latin typeface="Cambria" panose="02040503050406030204" pitchFamily="18" charset="0"/>
                <a:ea typeface="Cambria" panose="02040503050406030204" pitchFamily="18" charset="0"/>
              </a:rPr>
              <a:t>Jesus is praying in the garden of Gethsemane about his coming death with Peter, James, and John. So agonized, he begins sweating blood. The others fall asleep, so Jesus scolds them and tells them to pray, but they fall asleep again. I imagine how awful Jesus must have felt, knowing he was to die, and his friends couldn't even stay awake. I pray for patience like Jesus had at such a stressful moment, and the alertness to follow God even when it's difficult.</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4" name="object 14">
            <a:extLst>
              <a:ext uri="{FF2B5EF4-FFF2-40B4-BE49-F238E27FC236}">
                <a16:creationId xmlns:a16="http://schemas.microsoft.com/office/drawing/2014/main" id="{45F57194-C733-0315-D060-99D028994291}"/>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C00000"/>
                </a:solidFill>
                <a:latin typeface="Cambria"/>
                <a:cs typeface="Cambria"/>
              </a:rPr>
              <a:t>The </a:t>
            </a:r>
            <a:r>
              <a:rPr lang="en-US" sz="1100" b="1" spc="-10" dirty="0">
                <a:solidFill>
                  <a:srgbClr val="C00000"/>
                </a:solidFill>
                <a:latin typeface="Cambria"/>
                <a:cs typeface="Cambria"/>
              </a:rPr>
              <a:t>Scourging at the Pillar</a:t>
            </a:r>
            <a:endParaRPr sz="1100" dirty="0">
              <a:solidFill>
                <a:srgbClr val="C00000"/>
              </a:solidFill>
              <a:latin typeface="Cambria"/>
              <a:cs typeface="Cambria"/>
            </a:endParaRPr>
          </a:p>
        </p:txBody>
      </p:sp>
      <p:sp>
        <p:nvSpPr>
          <p:cNvPr id="15" name="object 15">
            <a:extLst>
              <a:ext uri="{FF2B5EF4-FFF2-40B4-BE49-F238E27FC236}">
                <a16:creationId xmlns:a16="http://schemas.microsoft.com/office/drawing/2014/main" id="{B8E7ECA0-695D-E108-52CE-E05643C8C096}"/>
              </a:ext>
            </a:extLst>
          </p:cNvPr>
          <p:cNvSpPr txBox="1"/>
          <p:nvPr/>
        </p:nvSpPr>
        <p:spPr>
          <a:xfrm>
            <a:off x="5427778" y="5442240"/>
            <a:ext cx="2878021" cy="1577035"/>
          </a:xfrm>
          <a:prstGeom prst="rect">
            <a:avLst/>
          </a:prstGeom>
        </p:spPr>
        <p:txBody>
          <a:bodyPr vert="horz" wrap="square" lIns="0" tIns="12700" rIns="0" bIns="0" rtlCol="0">
            <a:spAutoFit/>
          </a:bodyPr>
          <a:lstStyle/>
          <a:p>
            <a:pPr marL="12700" marR="5080">
              <a:lnSpc>
                <a:spcPct val="114399"/>
              </a:lnSpc>
              <a:spcBef>
                <a:spcPts val="100"/>
              </a:spcBef>
            </a:pPr>
            <a:r>
              <a:rPr lang="en-US" sz="1000" dirty="0">
                <a:latin typeface="Cambria" panose="02040503050406030204" pitchFamily="18" charset="0"/>
                <a:ea typeface="Cambria" panose="02040503050406030204" pitchFamily="18" charset="0"/>
              </a:rPr>
              <a:t>In the morning, Jesus was sent to the Praetorian; it looks like a court room to me. I imagine how painful it was for Jesus to be scourged by Pilate’s soldiers since it was our sins that got him here. Jesus never stopped them. The people who were watching him getting whipped were sad and wishing that it would stop. I pray for strength to not sin since the scourging was painful and I do not want to hurt Jesus. </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a:extLst>
              <a:ext uri="{FF2B5EF4-FFF2-40B4-BE49-F238E27FC236}">
                <a16:creationId xmlns:a16="http://schemas.microsoft.com/office/drawing/2014/main" id="{CBAB6434-2D9B-DA11-0FB0-C47C8C0D7FD3}"/>
              </a:ext>
            </a:extLst>
          </p:cNvPr>
          <p:cNvPicPr/>
          <p:nvPr/>
        </p:nvPicPr>
        <p:blipFill>
          <a:blip r:embed="rId8" cstate="print"/>
          <a:stretch>
            <a:fillRect/>
          </a:stretch>
        </p:blipFill>
        <p:spPr>
          <a:xfrm>
            <a:off x="178549" y="2342406"/>
            <a:ext cx="3875144" cy="4835219"/>
          </a:xfrm>
          <a:prstGeom prst="rect">
            <a:avLst/>
          </a:prstGeom>
        </p:spPr>
      </p:pic>
      <p:pic>
        <p:nvPicPr>
          <p:cNvPr id="33" name="object 33">
            <a:extLst>
              <a:ext uri="{FF2B5EF4-FFF2-40B4-BE49-F238E27FC236}">
                <a16:creationId xmlns:a16="http://schemas.microsoft.com/office/drawing/2014/main" id="{7C858FE7-0265-DF7D-CC91-21BF74F590F4}"/>
              </a:ext>
            </a:extLst>
          </p:cNvPr>
          <p:cNvPicPr/>
          <p:nvPr/>
        </p:nvPicPr>
        <p:blipFill>
          <a:blip r:embed="rId9" cstate="print"/>
          <a:stretch>
            <a:fillRect/>
          </a:stretch>
        </p:blipFill>
        <p:spPr>
          <a:xfrm>
            <a:off x="4156055" y="2974916"/>
            <a:ext cx="1072853" cy="1345775"/>
          </a:xfrm>
          <a:prstGeom prst="rect">
            <a:avLst/>
          </a:prstGeom>
        </p:spPr>
      </p:pic>
      <p:pic>
        <p:nvPicPr>
          <p:cNvPr id="22" name="object 22">
            <a:extLst>
              <a:ext uri="{FF2B5EF4-FFF2-40B4-BE49-F238E27FC236}">
                <a16:creationId xmlns:a16="http://schemas.microsoft.com/office/drawing/2014/main" id="{7F9AB50E-4A72-95A7-4694-E4EFACE40DB7}"/>
              </a:ext>
            </a:extLst>
          </p:cNvPr>
          <p:cNvPicPr/>
          <p:nvPr/>
        </p:nvPicPr>
        <p:blipFill>
          <a:blip r:embed="rId10" cstate="print"/>
          <a:stretch>
            <a:fillRect/>
          </a:stretch>
        </p:blipFill>
        <p:spPr>
          <a:xfrm>
            <a:off x="4154055" y="5454383"/>
            <a:ext cx="1074852" cy="1348271"/>
          </a:xfrm>
          <a:prstGeom prst="rect">
            <a:avLst/>
          </a:prstGeom>
        </p:spPr>
      </p:pic>
      <p:pic>
        <p:nvPicPr>
          <p:cNvPr id="17" name="object 28">
            <a:extLst>
              <a:ext uri="{FF2B5EF4-FFF2-40B4-BE49-F238E27FC236}">
                <a16:creationId xmlns:a16="http://schemas.microsoft.com/office/drawing/2014/main" id="{EAFD30BF-E2B0-2C98-A844-B42920A89AB2}"/>
              </a:ext>
            </a:extLst>
          </p:cNvPr>
          <p:cNvPicPr/>
          <p:nvPr/>
        </p:nvPicPr>
        <p:blipFill>
          <a:blip r:embed="rId11" cstate="print"/>
          <a:stretch>
            <a:fillRect/>
          </a:stretch>
        </p:blipFill>
        <p:spPr>
          <a:xfrm>
            <a:off x="4154055" y="2962627"/>
            <a:ext cx="1074852" cy="1370353"/>
          </a:xfrm>
          <a:prstGeom prst="rect">
            <a:avLst/>
          </a:prstGeom>
        </p:spPr>
      </p:pic>
      <p:pic>
        <p:nvPicPr>
          <p:cNvPr id="18" name="object 29">
            <a:extLst>
              <a:ext uri="{FF2B5EF4-FFF2-40B4-BE49-F238E27FC236}">
                <a16:creationId xmlns:a16="http://schemas.microsoft.com/office/drawing/2014/main" id="{6580D223-CBD0-F9D4-60F0-17AB6F34CDF6}"/>
              </a:ext>
            </a:extLst>
          </p:cNvPr>
          <p:cNvPicPr/>
          <p:nvPr/>
        </p:nvPicPr>
        <p:blipFill>
          <a:blip r:embed="rId12" cstate="print"/>
          <a:stretch>
            <a:fillRect/>
          </a:stretch>
        </p:blipFill>
        <p:spPr>
          <a:xfrm>
            <a:off x="4147286" y="5442240"/>
            <a:ext cx="1074852" cy="1348271"/>
          </a:xfrm>
          <a:prstGeom prst="rect">
            <a:avLst/>
          </a:prstGeom>
        </p:spPr>
      </p:pic>
      <p:pic>
        <p:nvPicPr>
          <p:cNvPr id="19" name="object 30">
            <a:extLst>
              <a:ext uri="{FF2B5EF4-FFF2-40B4-BE49-F238E27FC236}">
                <a16:creationId xmlns:a16="http://schemas.microsoft.com/office/drawing/2014/main" id="{F7F3D68C-5108-6B9C-9DF0-9C33623A37BB}"/>
              </a:ext>
            </a:extLst>
          </p:cNvPr>
          <p:cNvPicPr/>
          <p:nvPr/>
        </p:nvPicPr>
        <p:blipFill>
          <a:blip r:embed="rId13" cstate="print"/>
          <a:stretch>
            <a:fillRect/>
          </a:stretch>
        </p:blipFill>
        <p:spPr>
          <a:xfrm>
            <a:off x="8484485" y="487450"/>
            <a:ext cx="1085994" cy="1371600"/>
          </a:xfrm>
          <a:prstGeom prst="rect">
            <a:avLst/>
          </a:prstGeom>
        </p:spPr>
      </p:pic>
      <p:pic>
        <p:nvPicPr>
          <p:cNvPr id="20" name="object 31">
            <a:extLst>
              <a:ext uri="{FF2B5EF4-FFF2-40B4-BE49-F238E27FC236}">
                <a16:creationId xmlns:a16="http://schemas.microsoft.com/office/drawing/2014/main" id="{D2DF0402-26D4-CC25-650B-3480276A6A5D}"/>
              </a:ext>
            </a:extLst>
          </p:cNvPr>
          <p:cNvPicPr/>
          <p:nvPr/>
        </p:nvPicPr>
        <p:blipFill>
          <a:blip r:embed="rId14" cstate="print"/>
          <a:stretch>
            <a:fillRect/>
          </a:stretch>
        </p:blipFill>
        <p:spPr>
          <a:xfrm>
            <a:off x="8485922" y="2946649"/>
            <a:ext cx="1104106" cy="1399867"/>
          </a:xfrm>
          <a:prstGeom prst="rect">
            <a:avLst/>
          </a:prstGeom>
        </p:spPr>
      </p:pic>
      <p:pic>
        <p:nvPicPr>
          <p:cNvPr id="21" name="object 32">
            <a:extLst>
              <a:ext uri="{FF2B5EF4-FFF2-40B4-BE49-F238E27FC236}">
                <a16:creationId xmlns:a16="http://schemas.microsoft.com/office/drawing/2014/main" id="{E346BF35-B75A-A904-DA1D-479B88DF12D2}"/>
              </a:ext>
            </a:extLst>
          </p:cNvPr>
          <p:cNvPicPr/>
          <p:nvPr/>
        </p:nvPicPr>
        <p:blipFill>
          <a:blip r:embed="rId15" cstate="print"/>
          <a:stretch>
            <a:fillRect/>
          </a:stretch>
        </p:blipFill>
        <p:spPr>
          <a:xfrm>
            <a:off x="8465435" y="5508920"/>
            <a:ext cx="1119266" cy="1409843"/>
          </a:xfrm>
          <a:prstGeom prst="rect">
            <a:avLst/>
          </a:prstGeom>
        </p:spPr>
      </p:pic>
    </p:spTree>
    <p:extLst>
      <p:ext uri="{BB962C8B-B14F-4D97-AF65-F5344CB8AC3E}">
        <p14:creationId xmlns:p14="http://schemas.microsoft.com/office/powerpoint/2010/main" val="3771281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E043-62A7-5DE0-2254-2B5446542CD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60E6024-0287-2FB6-6149-256A01905F49}"/>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7818C263-E52F-97EB-7BBE-C189141036DD}"/>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rgbClr val="0070C0"/>
                </a:solidFill>
                <a:latin typeface="Cambria"/>
                <a:cs typeface="Cambria"/>
              </a:rPr>
              <a:t>Glorious</a:t>
            </a:r>
            <a:r>
              <a:rPr sz="2250" b="1" spc="-30" dirty="0">
                <a:solidFill>
                  <a:srgbClr val="0070C0"/>
                </a:solidFill>
                <a:latin typeface="Cambria"/>
                <a:cs typeface="Cambria"/>
              </a:rPr>
              <a:t> </a:t>
            </a:r>
            <a:r>
              <a:rPr sz="2250" b="1" spc="-10" dirty="0">
                <a:solidFill>
                  <a:srgbClr val="0070C0"/>
                </a:solidFill>
                <a:latin typeface="Cambria"/>
                <a:cs typeface="Cambria"/>
              </a:rPr>
              <a:t>Mysteries</a:t>
            </a:r>
            <a:endParaRPr sz="2250" dirty="0">
              <a:solidFill>
                <a:srgbClr val="0070C0"/>
              </a:solidFill>
              <a:latin typeface="Cambria"/>
              <a:cs typeface="Cambria"/>
            </a:endParaRPr>
          </a:p>
          <a:p>
            <a:pPr algn="ctr">
              <a:lnSpc>
                <a:spcPct val="100000"/>
              </a:lnSpc>
              <a:spcBef>
                <a:spcPts val="990"/>
              </a:spcBef>
            </a:pPr>
            <a:r>
              <a:rPr lang="en-US" sz="1000" b="1" dirty="0">
                <a:latin typeface="Cambria"/>
                <a:cs typeface="Cambria"/>
              </a:rPr>
              <a:t>Sunday and Wednesday</a:t>
            </a:r>
            <a:endParaRPr sz="1000" dirty="0">
              <a:latin typeface="Cambria"/>
              <a:cs typeface="Cambria"/>
            </a:endParaRPr>
          </a:p>
        </p:txBody>
      </p:sp>
      <p:pic>
        <p:nvPicPr>
          <p:cNvPr id="4" name="object 4">
            <a:extLst>
              <a:ext uri="{FF2B5EF4-FFF2-40B4-BE49-F238E27FC236}">
                <a16:creationId xmlns:a16="http://schemas.microsoft.com/office/drawing/2014/main" id="{61164FB7-45EC-6648-90DA-8046620CE1E9}"/>
              </a:ext>
            </a:extLst>
          </p:cNvPr>
          <p:cNvPicPr/>
          <p:nvPr/>
        </p:nvPicPr>
        <p:blipFill>
          <a:blip r:embed="rId3"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D8966E43-494F-703F-823D-A9739C445039}"/>
              </a:ext>
            </a:extLst>
          </p:cNvPr>
          <p:cNvPicPr/>
          <p:nvPr/>
        </p:nvPicPr>
        <p:blipFill>
          <a:blip r:embed="rId4"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55E7777D-111F-CC39-69DD-FABA8B8D5376}"/>
              </a:ext>
            </a:extLst>
          </p:cNvPr>
          <p:cNvPicPr/>
          <p:nvPr/>
        </p:nvPicPr>
        <p:blipFill>
          <a:blip r:embed="rId5"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9AF65BDA-C85B-EA06-CDCA-24F7ECE086F7}"/>
              </a:ext>
            </a:extLst>
          </p:cNvPr>
          <p:cNvSpPr txBox="1"/>
          <p:nvPr/>
        </p:nvSpPr>
        <p:spPr>
          <a:xfrm>
            <a:off x="9666464" y="189878"/>
            <a:ext cx="2872830" cy="2298258"/>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lang="en-US" sz="1100" b="1" dirty="0">
                <a:solidFill>
                  <a:srgbClr val="0070C0"/>
                </a:solidFill>
                <a:latin typeface="Cambria"/>
                <a:cs typeface="Cambria"/>
              </a:rPr>
              <a:t>Descent of the Holy Spirit at Pentecost</a:t>
            </a:r>
            <a:endParaRPr sz="1100" dirty="0">
              <a:solidFill>
                <a:srgbClr val="0070C0"/>
              </a:solidFill>
              <a:latin typeface="Cambria"/>
              <a:cs typeface="Cambria"/>
            </a:endParaRPr>
          </a:p>
          <a:p>
            <a:pPr marL="12700" marR="5080">
              <a:lnSpc>
                <a:spcPct val="114399"/>
              </a:lnSpc>
              <a:spcBef>
                <a:spcPts val="100"/>
              </a:spcBef>
            </a:pPr>
            <a:endParaRPr lang="en-US" sz="1000" dirty="0">
              <a:latin typeface="Cambria" panose="02040503050406030204" pitchFamily="18" charset="0"/>
              <a:ea typeface="Cambria" panose="02040503050406030204" pitchFamily="18" charset="0"/>
            </a:endParaRPr>
          </a:p>
          <a:p>
            <a:pPr marL="12700" marR="5080">
              <a:lnSpc>
                <a:spcPct val="114399"/>
              </a:lnSpc>
              <a:spcBef>
                <a:spcPts val="100"/>
              </a:spcBef>
            </a:pPr>
            <a:r>
              <a:rPr lang="en-US" sz="1000" dirty="0">
                <a:latin typeface="Cambria" panose="02040503050406030204" pitchFamily="18" charset="0"/>
                <a:ea typeface="Cambria" panose="02040503050406030204" pitchFamily="18" charset="0"/>
              </a:rPr>
              <a:t>The Jews felt a strong wind fill the house. They were filled with the Holy Spirit and began speaking in different languages. People were confused because everyone heard them speaking in their own language. Some people thought they had drunk too much wine, but then Peter stood up and gave a speech. He explained that whoever calls on the name of the Lord will be saved. I imagine the Holy Spirit gave the Jews courage. I pray that the Holy Spirit helps me be brave, trust God, and accept new experiences.</a:t>
            </a:r>
            <a:endParaRPr lang="en-US" sz="1000" dirty="0">
              <a:solidFill>
                <a:schemeClr val="tx1"/>
              </a:solidFill>
              <a:latin typeface="Cambria" panose="02040503050406030204" pitchFamily="18" charset="0"/>
              <a:ea typeface="Cambria" panose="02040503050406030204" pitchFamily="18" charset="0"/>
              <a:cs typeface="Cambria"/>
            </a:endParaRPr>
          </a:p>
        </p:txBody>
      </p:sp>
      <p:pic>
        <p:nvPicPr>
          <p:cNvPr id="8" name="object 8">
            <a:extLst>
              <a:ext uri="{FF2B5EF4-FFF2-40B4-BE49-F238E27FC236}">
                <a16:creationId xmlns:a16="http://schemas.microsoft.com/office/drawing/2014/main" id="{CDBD3E1E-49E3-4328-8496-7B512B558048}"/>
              </a:ext>
            </a:extLst>
          </p:cNvPr>
          <p:cNvPicPr/>
          <p:nvPr/>
        </p:nvPicPr>
        <p:blipFill>
          <a:blip r:embed="rId6"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734D8044-0BEE-9D5A-03C4-65A09EA8804D}"/>
              </a:ext>
            </a:extLst>
          </p:cNvPr>
          <p:cNvSpPr txBox="1"/>
          <p:nvPr/>
        </p:nvSpPr>
        <p:spPr>
          <a:xfrm>
            <a:off x="9666464" y="2690317"/>
            <a:ext cx="2872830" cy="2183290"/>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lang="en-US" sz="1100" b="1" dirty="0">
                <a:solidFill>
                  <a:srgbClr val="0070C0"/>
                </a:solidFill>
                <a:latin typeface="Cambria"/>
                <a:cs typeface="Cambria"/>
              </a:rPr>
              <a:t>The Assumption of Mary into Heaven</a:t>
            </a:r>
            <a:endParaRPr sz="1100" dirty="0">
              <a:solidFill>
                <a:srgbClr val="0070C0"/>
              </a:solidFill>
              <a:latin typeface="Cambria"/>
              <a:cs typeface="Cambria"/>
            </a:endParaRPr>
          </a:p>
          <a:p>
            <a:pPr fontAlgn="base"/>
            <a:endParaRPr lang="en-US" sz="1000" dirty="0"/>
          </a:p>
          <a:p>
            <a:pPr fontAlgn="base"/>
            <a:r>
              <a:rPr lang="en-US" sz="1000" dirty="0">
                <a:latin typeface="Cambria" panose="02040503050406030204" pitchFamily="18" charset="0"/>
                <a:ea typeface="Cambria" panose="02040503050406030204" pitchFamily="18" charset="0"/>
              </a:rPr>
              <a:t>The seventh angel blew his trumpet. Loud voices echoed saying “The kingdom of the world now belongs to our Lord and to his anointed, he will reign forever and ever” The elders who sat on thrones prostrated themselves and worshiped God. God's Temple was opened and the Ark could be seen. Flashes of lighting, earthquakes, and hailstorms were happening. I imagine hearing the trumpet and seeing flashes of lighting in the sky. I would probably feel amazed that everyone is worshiping God. I pray that God helps me trust him when things are confusing and helps me grow in faith</a:t>
            </a:r>
          </a:p>
        </p:txBody>
      </p:sp>
      <p:pic>
        <p:nvPicPr>
          <p:cNvPr id="10" name="object 10">
            <a:extLst>
              <a:ext uri="{FF2B5EF4-FFF2-40B4-BE49-F238E27FC236}">
                <a16:creationId xmlns:a16="http://schemas.microsoft.com/office/drawing/2014/main" id="{7577FF88-6301-005B-F13B-1E4DAD752355}"/>
              </a:ext>
            </a:extLst>
          </p:cNvPr>
          <p:cNvPicPr/>
          <p:nvPr/>
        </p:nvPicPr>
        <p:blipFill>
          <a:blip r:embed="rId7"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37DB53A3-B817-C1C6-31C8-817D6B0B7BC0}"/>
              </a:ext>
            </a:extLst>
          </p:cNvPr>
          <p:cNvSpPr txBox="1"/>
          <p:nvPr/>
        </p:nvSpPr>
        <p:spPr>
          <a:xfrm>
            <a:off x="9666464" y="5217337"/>
            <a:ext cx="2864105" cy="1882567"/>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rgbClr val="0070C0"/>
                </a:solidFill>
                <a:latin typeface="Cambria"/>
                <a:cs typeface="Cambria"/>
              </a:rPr>
              <a:t>The Coronation of Mary in Heaven</a:t>
            </a:r>
            <a:endParaRPr sz="1150" dirty="0">
              <a:solidFill>
                <a:srgbClr val="0070C0"/>
              </a:solidFill>
              <a:latin typeface="Cambria"/>
              <a:cs typeface="Cambria"/>
            </a:endParaRPr>
          </a:p>
          <a:p>
            <a:pPr fontAlgn="base"/>
            <a:endParaRPr lang="en-US" sz="1000" dirty="0"/>
          </a:p>
          <a:p>
            <a:pPr fontAlgn="base"/>
            <a:r>
              <a:rPr lang="en-US" sz="1000" dirty="0">
                <a:latin typeface="Cambria" panose="02040503050406030204" pitchFamily="18" charset="0"/>
                <a:ea typeface="Cambria" panose="02040503050406030204" pitchFamily="18" charset="0"/>
              </a:rPr>
              <a:t>Mary is the Queen of Heaven and Earth and the mother of all of us. Satan wanted to kill the Son of God so that he could have power over the whole world. Satan came to Earth to destroy Mary, her child, and us all. I imagine Mary's emotions when she was visited by the angel Gabriel, and was told she would be the mother of Jesus.  And after her Assumption she was crowned Queen of Heaven. I pray that we all model ourselves after Mary and Jesus in our everyday life.</a:t>
            </a:r>
          </a:p>
        </p:txBody>
      </p:sp>
      <p:sp>
        <p:nvSpPr>
          <p:cNvPr id="13" name="object 13">
            <a:extLst>
              <a:ext uri="{FF2B5EF4-FFF2-40B4-BE49-F238E27FC236}">
                <a16:creationId xmlns:a16="http://schemas.microsoft.com/office/drawing/2014/main" id="{15BFC727-D54C-4916-5BFF-92F8908EF1BB}"/>
              </a:ext>
            </a:extLst>
          </p:cNvPr>
          <p:cNvSpPr txBox="1"/>
          <p:nvPr/>
        </p:nvSpPr>
        <p:spPr>
          <a:xfrm>
            <a:off x="5310404" y="2692196"/>
            <a:ext cx="2878657" cy="1875513"/>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lang="en-US" sz="1100" b="1" dirty="0">
                <a:solidFill>
                  <a:srgbClr val="0070C0"/>
                </a:solidFill>
                <a:latin typeface="Cambria"/>
                <a:cs typeface="Cambria"/>
              </a:rPr>
              <a:t>The Resurrection of Jesus </a:t>
            </a:r>
            <a:endParaRPr sz="1100" dirty="0">
              <a:solidFill>
                <a:srgbClr val="0070C0"/>
              </a:solidFill>
              <a:latin typeface="Cambria"/>
              <a:cs typeface="Cambria"/>
            </a:endParaRPr>
          </a:p>
          <a:p>
            <a:pPr fontAlgn="base"/>
            <a:endParaRPr lang="en-US" sz="1000" dirty="0">
              <a:latin typeface="Cambria" panose="02040503050406030204" pitchFamily="18" charset="0"/>
              <a:ea typeface="Cambria" panose="02040503050406030204" pitchFamily="18" charset="0"/>
            </a:endParaRPr>
          </a:p>
          <a:p>
            <a:pPr fontAlgn="base"/>
            <a:r>
              <a:rPr lang="en-US" sz="1000" dirty="0">
                <a:latin typeface="Cambria" panose="02040503050406030204" pitchFamily="18" charset="0"/>
                <a:ea typeface="Cambria" panose="02040503050406030204" pitchFamily="18" charset="0"/>
              </a:rPr>
              <a:t>In the scripture Mary Magdalene finds Jesus’ tomb empty. Soon, Jesus appears and calls her name, showing He is alive. I imagine the amazing feeling of surprise and pure joy filling her heart when she sees Him. The sadness of His death disappears in the bright light of Easter day. I pray that God will help me be strong when I feel afraid. I also hope that the joy of the resurrection always guides me to share God’s  peace, love, and happiness with everyone I see. </a:t>
            </a:r>
          </a:p>
        </p:txBody>
      </p:sp>
      <p:sp>
        <p:nvSpPr>
          <p:cNvPr id="14" name="object 14">
            <a:extLst>
              <a:ext uri="{FF2B5EF4-FFF2-40B4-BE49-F238E27FC236}">
                <a16:creationId xmlns:a16="http://schemas.microsoft.com/office/drawing/2014/main" id="{82029F4B-2AE0-EB7F-42FC-BC4BAEB84C16}"/>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lang="en-US" sz="1100" b="1" dirty="0">
                <a:solidFill>
                  <a:srgbClr val="0070C0"/>
                </a:solidFill>
                <a:latin typeface="Cambria"/>
                <a:cs typeface="Cambria"/>
              </a:rPr>
              <a:t>The Ascension of our Lord</a:t>
            </a:r>
            <a:endParaRPr sz="1100" dirty="0">
              <a:solidFill>
                <a:srgbClr val="0070C0"/>
              </a:solidFill>
              <a:latin typeface="Cambria"/>
              <a:cs typeface="Cambria"/>
            </a:endParaRPr>
          </a:p>
        </p:txBody>
      </p:sp>
      <p:sp>
        <p:nvSpPr>
          <p:cNvPr id="15" name="object 15">
            <a:extLst>
              <a:ext uri="{FF2B5EF4-FFF2-40B4-BE49-F238E27FC236}">
                <a16:creationId xmlns:a16="http://schemas.microsoft.com/office/drawing/2014/main" id="{375E9EAD-F4CF-4760-91BB-CCD71D0CD2EC}"/>
              </a:ext>
            </a:extLst>
          </p:cNvPr>
          <p:cNvSpPr txBox="1"/>
          <p:nvPr/>
        </p:nvSpPr>
        <p:spPr>
          <a:xfrm>
            <a:off x="5427779" y="5442240"/>
            <a:ext cx="2760980" cy="1705595"/>
          </a:xfrm>
          <a:prstGeom prst="rect">
            <a:avLst/>
          </a:prstGeom>
        </p:spPr>
        <p:txBody>
          <a:bodyPr vert="horz" wrap="square" lIns="0" tIns="12700" rIns="0" bIns="0" rtlCol="0">
            <a:spAutoFit/>
          </a:bodyPr>
          <a:lstStyle/>
          <a:p>
            <a:pPr fontAlgn="base"/>
            <a:r>
              <a:rPr lang="en-US" sz="1000" dirty="0">
                <a:latin typeface="Cambria" panose="02040503050406030204" pitchFamily="18" charset="0"/>
                <a:ea typeface="Cambria" panose="02040503050406030204" pitchFamily="18" charset="0"/>
              </a:rPr>
              <a:t>Jesus gathers his disciples on the Mount of Olives, offering final blessings before ascending into the heavens until a radiant cloud cloaks Him from view. I imagine the profound awe and bittersweet wonder filling the disciples' hearts as they watched their Lord ascend, realizing His earthly mission was perfectly complete. I pray for the virtue of divine hope, asking God to keep my eyes fixed on eternity. May I always trust that Christ is preparing a permanent home for us while remaining spiritually present by our side.</a:t>
            </a:r>
          </a:p>
        </p:txBody>
      </p:sp>
      <p:pic>
        <p:nvPicPr>
          <p:cNvPr id="16" name="object 16">
            <a:extLst>
              <a:ext uri="{FF2B5EF4-FFF2-40B4-BE49-F238E27FC236}">
                <a16:creationId xmlns:a16="http://schemas.microsoft.com/office/drawing/2014/main" id="{670E8BD4-D85C-DD4B-AD0D-2B8F55FFC7B3}"/>
              </a:ext>
            </a:extLst>
          </p:cNvPr>
          <p:cNvPicPr/>
          <p:nvPr/>
        </p:nvPicPr>
        <p:blipFill>
          <a:blip r:embed="rId8" cstate="print"/>
          <a:stretch>
            <a:fillRect/>
          </a:stretch>
        </p:blipFill>
        <p:spPr>
          <a:xfrm>
            <a:off x="178549" y="2342406"/>
            <a:ext cx="3875144" cy="4835219"/>
          </a:xfrm>
          <a:prstGeom prst="rect">
            <a:avLst/>
          </a:prstGeom>
        </p:spPr>
      </p:pic>
      <p:pic>
        <p:nvPicPr>
          <p:cNvPr id="33" name="object 33">
            <a:extLst>
              <a:ext uri="{FF2B5EF4-FFF2-40B4-BE49-F238E27FC236}">
                <a16:creationId xmlns:a16="http://schemas.microsoft.com/office/drawing/2014/main" id="{5815EC44-DB1D-F68A-DF2C-3545076D9CD6}"/>
              </a:ext>
            </a:extLst>
          </p:cNvPr>
          <p:cNvPicPr/>
          <p:nvPr/>
        </p:nvPicPr>
        <p:blipFill>
          <a:blip r:embed="rId9" cstate="print"/>
          <a:stretch>
            <a:fillRect/>
          </a:stretch>
        </p:blipFill>
        <p:spPr>
          <a:xfrm>
            <a:off x="4156055" y="2974916"/>
            <a:ext cx="1072853" cy="1345775"/>
          </a:xfrm>
          <a:prstGeom prst="rect">
            <a:avLst/>
          </a:prstGeom>
        </p:spPr>
      </p:pic>
      <p:pic>
        <p:nvPicPr>
          <p:cNvPr id="22" name="object 22">
            <a:extLst>
              <a:ext uri="{FF2B5EF4-FFF2-40B4-BE49-F238E27FC236}">
                <a16:creationId xmlns:a16="http://schemas.microsoft.com/office/drawing/2014/main" id="{C80C794F-8395-5F5F-8082-6F4AAC0F5198}"/>
              </a:ext>
            </a:extLst>
          </p:cNvPr>
          <p:cNvPicPr/>
          <p:nvPr/>
        </p:nvPicPr>
        <p:blipFill>
          <a:blip r:embed="rId10" cstate="print"/>
          <a:stretch>
            <a:fillRect/>
          </a:stretch>
        </p:blipFill>
        <p:spPr>
          <a:xfrm>
            <a:off x="4154055" y="5454383"/>
            <a:ext cx="1074852" cy="1348271"/>
          </a:xfrm>
          <a:prstGeom prst="rect">
            <a:avLst/>
          </a:prstGeom>
        </p:spPr>
      </p:pic>
      <p:pic>
        <p:nvPicPr>
          <p:cNvPr id="17" name="object 28">
            <a:extLst>
              <a:ext uri="{FF2B5EF4-FFF2-40B4-BE49-F238E27FC236}">
                <a16:creationId xmlns:a16="http://schemas.microsoft.com/office/drawing/2014/main" id="{8D6A8923-4EC6-1BB9-0161-3F8ED73DC3B0}"/>
              </a:ext>
            </a:extLst>
          </p:cNvPr>
          <p:cNvPicPr/>
          <p:nvPr/>
        </p:nvPicPr>
        <p:blipFill>
          <a:blip r:embed="rId11" cstate="print"/>
          <a:stretch>
            <a:fillRect/>
          </a:stretch>
        </p:blipFill>
        <p:spPr>
          <a:xfrm>
            <a:off x="4154055" y="2962627"/>
            <a:ext cx="1074852" cy="1370353"/>
          </a:xfrm>
          <a:prstGeom prst="rect">
            <a:avLst/>
          </a:prstGeom>
        </p:spPr>
      </p:pic>
      <p:pic>
        <p:nvPicPr>
          <p:cNvPr id="23" name="object 24">
            <a:extLst>
              <a:ext uri="{FF2B5EF4-FFF2-40B4-BE49-F238E27FC236}">
                <a16:creationId xmlns:a16="http://schemas.microsoft.com/office/drawing/2014/main" id="{C61F5B8D-111E-2A17-72C8-FEE22BDF10F8}"/>
              </a:ext>
            </a:extLst>
          </p:cNvPr>
          <p:cNvPicPr/>
          <p:nvPr/>
        </p:nvPicPr>
        <p:blipFill>
          <a:blip r:embed="rId12" cstate="print"/>
          <a:stretch>
            <a:fillRect/>
          </a:stretch>
        </p:blipFill>
        <p:spPr>
          <a:xfrm>
            <a:off x="4141959" y="2974915"/>
            <a:ext cx="1080179" cy="1345775"/>
          </a:xfrm>
          <a:prstGeom prst="rect">
            <a:avLst/>
          </a:prstGeom>
        </p:spPr>
      </p:pic>
      <p:pic>
        <p:nvPicPr>
          <p:cNvPr id="24" name="object 25">
            <a:extLst>
              <a:ext uri="{FF2B5EF4-FFF2-40B4-BE49-F238E27FC236}">
                <a16:creationId xmlns:a16="http://schemas.microsoft.com/office/drawing/2014/main" id="{1C1D3E7A-5CA4-86C5-1D09-B33EAFE37993}"/>
              </a:ext>
            </a:extLst>
          </p:cNvPr>
          <p:cNvPicPr/>
          <p:nvPr/>
        </p:nvPicPr>
        <p:blipFill>
          <a:blip r:embed="rId13" cstate="print"/>
          <a:stretch>
            <a:fillRect/>
          </a:stretch>
        </p:blipFill>
        <p:spPr>
          <a:xfrm>
            <a:off x="4156054" y="5454382"/>
            <a:ext cx="1066083" cy="1348271"/>
          </a:xfrm>
          <a:prstGeom prst="rect">
            <a:avLst/>
          </a:prstGeom>
        </p:spPr>
      </p:pic>
      <p:pic>
        <p:nvPicPr>
          <p:cNvPr id="25" name="object 26">
            <a:extLst>
              <a:ext uri="{FF2B5EF4-FFF2-40B4-BE49-F238E27FC236}">
                <a16:creationId xmlns:a16="http://schemas.microsoft.com/office/drawing/2014/main" id="{569FD90C-F95E-4381-58A2-B0B8D7A8680A}"/>
              </a:ext>
            </a:extLst>
          </p:cNvPr>
          <p:cNvPicPr/>
          <p:nvPr/>
        </p:nvPicPr>
        <p:blipFill>
          <a:blip r:embed="rId14" cstate="print"/>
          <a:stretch>
            <a:fillRect/>
          </a:stretch>
        </p:blipFill>
        <p:spPr>
          <a:xfrm>
            <a:off x="8475803" y="457200"/>
            <a:ext cx="1070915" cy="1332046"/>
          </a:xfrm>
          <a:prstGeom prst="rect">
            <a:avLst/>
          </a:prstGeom>
        </p:spPr>
      </p:pic>
      <p:pic>
        <p:nvPicPr>
          <p:cNvPr id="26" name="object 21">
            <a:extLst>
              <a:ext uri="{FF2B5EF4-FFF2-40B4-BE49-F238E27FC236}">
                <a16:creationId xmlns:a16="http://schemas.microsoft.com/office/drawing/2014/main" id="{9DCA0D4C-E610-7A88-1F91-4F91F8CE407C}"/>
              </a:ext>
            </a:extLst>
          </p:cNvPr>
          <p:cNvPicPr/>
          <p:nvPr/>
        </p:nvPicPr>
        <p:blipFill>
          <a:blip r:embed="rId15" cstate="print"/>
          <a:stretch>
            <a:fillRect/>
          </a:stretch>
        </p:blipFill>
        <p:spPr>
          <a:xfrm>
            <a:off x="8483180" y="2974914"/>
            <a:ext cx="1101521" cy="1358066"/>
          </a:xfrm>
          <a:prstGeom prst="rect">
            <a:avLst/>
          </a:prstGeom>
        </p:spPr>
      </p:pic>
      <p:pic>
        <p:nvPicPr>
          <p:cNvPr id="27" name="object 23">
            <a:extLst>
              <a:ext uri="{FF2B5EF4-FFF2-40B4-BE49-F238E27FC236}">
                <a16:creationId xmlns:a16="http://schemas.microsoft.com/office/drawing/2014/main" id="{CE4F9C66-145C-D771-0B3C-88DD32ED3501}"/>
              </a:ext>
            </a:extLst>
          </p:cNvPr>
          <p:cNvPicPr/>
          <p:nvPr/>
        </p:nvPicPr>
        <p:blipFill>
          <a:blip r:embed="rId16" cstate="print"/>
          <a:stretch>
            <a:fillRect/>
          </a:stretch>
        </p:blipFill>
        <p:spPr>
          <a:xfrm>
            <a:off x="8465435" y="5492481"/>
            <a:ext cx="1119266" cy="1426283"/>
          </a:xfrm>
          <a:prstGeom prst="rect">
            <a:avLst/>
          </a:prstGeom>
        </p:spPr>
      </p:pic>
      <p:pic>
        <p:nvPicPr>
          <p:cNvPr id="2050" name="Picture 2" descr="Feast of Our Lady of the Rosary – Welcome to Rosemarie's Kitchen">
            <a:extLst>
              <a:ext uri="{FF2B5EF4-FFF2-40B4-BE49-F238E27FC236}">
                <a16:creationId xmlns:a16="http://schemas.microsoft.com/office/drawing/2014/main" id="{59CD9642-D2A2-6969-070B-7658E891CF4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76800" y="487450"/>
            <a:ext cx="2774774" cy="208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2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C332F-27C3-6A01-21F9-E2BE9736946E}"/>
              </a:ext>
            </a:extLst>
          </p:cNvPr>
          <p:cNvSpPr>
            <a:spLocks noGrp="1"/>
          </p:cNvSpPr>
          <p:nvPr>
            <p:ph type="title"/>
          </p:nvPr>
        </p:nvSpPr>
        <p:spPr>
          <a:xfrm>
            <a:off x="698265" y="228600"/>
            <a:ext cx="6302216" cy="1694815"/>
          </a:xfrm>
        </p:spPr>
        <p:txBody>
          <a:bodyPr>
            <a:normAutofit/>
          </a:bodyPr>
          <a:lstStyle/>
          <a:p>
            <a:r>
              <a:rPr lang="en-US" sz="4400" dirty="0"/>
              <a:t>THE ROSARY</a:t>
            </a:r>
          </a:p>
        </p:txBody>
      </p:sp>
      <p:sp>
        <p:nvSpPr>
          <p:cNvPr id="3" name="Text Placeholder 2">
            <a:extLst>
              <a:ext uri="{FF2B5EF4-FFF2-40B4-BE49-F238E27FC236}">
                <a16:creationId xmlns:a16="http://schemas.microsoft.com/office/drawing/2014/main" id="{5197A8B7-71BB-DAA1-71EF-A004D89BE147}"/>
              </a:ext>
            </a:extLst>
          </p:cNvPr>
          <p:cNvSpPr>
            <a:spLocks noGrp="1"/>
          </p:cNvSpPr>
          <p:nvPr>
            <p:ph type="body" idx="1"/>
          </p:nvPr>
        </p:nvSpPr>
        <p:spPr>
          <a:xfrm>
            <a:off x="698266" y="1076007"/>
            <a:ext cx="6302215" cy="4226239"/>
          </a:xfrm>
        </p:spPr>
        <p:txBody>
          <a:bodyPr>
            <a:noAutofit/>
          </a:bodyPr>
          <a:lstStyle/>
          <a:p>
            <a:pPr fontAlgn="base">
              <a:lnSpc>
                <a:spcPct val="90000"/>
              </a:lnSpc>
              <a:spcAft>
                <a:spcPts val="600"/>
              </a:spcAft>
            </a:pPr>
            <a:r>
              <a:rPr lang="en-US" sz="2100" b="1" u="sng" dirty="0"/>
              <a:t>APOSTLES CREED</a:t>
            </a:r>
          </a:p>
          <a:p>
            <a:pPr fontAlgn="base">
              <a:lnSpc>
                <a:spcPct val="90000"/>
              </a:lnSpc>
              <a:spcAft>
                <a:spcPts val="600"/>
              </a:spcAft>
            </a:pPr>
            <a:r>
              <a:rPr lang="en-US" sz="2100" dirty="0"/>
              <a:t>I believe in God,</a:t>
            </a:r>
            <a:br>
              <a:rPr lang="en-US" sz="2100" dirty="0"/>
            </a:br>
            <a:r>
              <a:rPr lang="en-US" sz="2100" dirty="0"/>
              <a:t>the Father almighty,</a:t>
            </a:r>
            <a:br>
              <a:rPr lang="en-US" sz="2100" dirty="0"/>
            </a:br>
            <a:r>
              <a:rPr lang="en-US" sz="2100" dirty="0"/>
              <a:t>Creator of heaven and earth,</a:t>
            </a:r>
            <a:br>
              <a:rPr lang="en-US" sz="2100" dirty="0"/>
            </a:br>
            <a:r>
              <a:rPr lang="en-US" sz="2100" dirty="0"/>
              <a:t>and in Jesus Christ, his only Son, our Lord,</a:t>
            </a:r>
            <a:br>
              <a:rPr lang="en-US" sz="2100" dirty="0"/>
            </a:br>
            <a:r>
              <a:rPr lang="en-US" sz="2100" dirty="0"/>
              <a:t>who was conceived by the Holy Spirit,</a:t>
            </a:r>
            <a:br>
              <a:rPr lang="en-US" sz="2100" dirty="0"/>
            </a:br>
            <a:r>
              <a:rPr lang="en-US" sz="2100" dirty="0"/>
              <a:t>born of the Virgin Mary,</a:t>
            </a:r>
            <a:br>
              <a:rPr lang="en-US" sz="2100" dirty="0"/>
            </a:br>
            <a:r>
              <a:rPr lang="en-US" sz="2100" dirty="0"/>
              <a:t>suffered under Pontius Pilate,</a:t>
            </a:r>
            <a:br>
              <a:rPr lang="en-US" sz="2100" dirty="0"/>
            </a:br>
            <a:r>
              <a:rPr lang="en-US" sz="2100" dirty="0"/>
              <a:t>was crucified, died and was buried;</a:t>
            </a:r>
            <a:br>
              <a:rPr lang="en-US" sz="2100" dirty="0"/>
            </a:br>
            <a:r>
              <a:rPr lang="en-US" sz="2100" dirty="0"/>
              <a:t>he descended into hell;</a:t>
            </a:r>
            <a:br>
              <a:rPr lang="en-US" sz="2100" dirty="0"/>
            </a:br>
            <a:r>
              <a:rPr lang="en-US" sz="2100" dirty="0"/>
              <a:t>on the third day he rose again from the dead;</a:t>
            </a:r>
            <a:br>
              <a:rPr lang="en-US" sz="2100" dirty="0"/>
            </a:br>
            <a:r>
              <a:rPr lang="en-US" sz="2100" dirty="0"/>
              <a:t>he ascended into heaven,</a:t>
            </a:r>
            <a:br>
              <a:rPr lang="en-US" sz="2100" dirty="0"/>
            </a:br>
            <a:r>
              <a:rPr lang="en-US" sz="2100" dirty="0"/>
              <a:t>and is seated at the right hand of God the Father almighty;</a:t>
            </a:r>
            <a:br>
              <a:rPr lang="en-US" sz="2100" dirty="0"/>
            </a:br>
            <a:r>
              <a:rPr lang="en-US" sz="2100" dirty="0"/>
              <a:t>from there he will come to judge the living and the dead.</a:t>
            </a:r>
          </a:p>
          <a:p>
            <a:pPr fontAlgn="base">
              <a:lnSpc>
                <a:spcPct val="90000"/>
              </a:lnSpc>
              <a:spcAft>
                <a:spcPts val="600"/>
              </a:spcAft>
            </a:pPr>
            <a:r>
              <a:rPr lang="en-US" sz="2100" dirty="0"/>
              <a:t>I believe in the Holy Spirit,</a:t>
            </a:r>
            <a:br>
              <a:rPr lang="en-US" sz="2100" dirty="0"/>
            </a:br>
            <a:r>
              <a:rPr lang="en-US" sz="2100" dirty="0"/>
              <a:t>the holy catholic Church,</a:t>
            </a:r>
            <a:br>
              <a:rPr lang="en-US" sz="2100" dirty="0"/>
            </a:br>
            <a:r>
              <a:rPr lang="en-US" sz="2100" dirty="0"/>
              <a:t>the communion of saints,</a:t>
            </a:r>
            <a:br>
              <a:rPr lang="en-US" sz="2100" dirty="0"/>
            </a:br>
            <a:r>
              <a:rPr lang="en-US" sz="2100" dirty="0"/>
              <a:t>the forgiveness of sins,</a:t>
            </a:r>
            <a:br>
              <a:rPr lang="en-US" sz="2100" dirty="0"/>
            </a:br>
            <a:r>
              <a:rPr lang="en-US" sz="2100" dirty="0"/>
              <a:t>the resurrection of the body,</a:t>
            </a:r>
            <a:br>
              <a:rPr lang="en-US" sz="2100" dirty="0"/>
            </a:br>
            <a:r>
              <a:rPr lang="en-US" sz="2100" dirty="0"/>
              <a:t>and life everlasting.</a:t>
            </a:r>
          </a:p>
          <a:p>
            <a:pPr fontAlgn="base">
              <a:lnSpc>
                <a:spcPct val="90000"/>
              </a:lnSpc>
              <a:spcAft>
                <a:spcPts val="600"/>
              </a:spcAft>
            </a:pPr>
            <a:r>
              <a:rPr lang="en-US" sz="2100" dirty="0"/>
              <a:t>Amen.</a:t>
            </a:r>
          </a:p>
          <a:p>
            <a:pPr>
              <a:lnSpc>
                <a:spcPct val="90000"/>
              </a:lnSpc>
              <a:spcAft>
                <a:spcPts val="600"/>
              </a:spcAft>
            </a:pPr>
            <a:endParaRPr lang="en-US" sz="2100" dirty="0"/>
          </a:p>
        </p:txBody>
      </p:sp>
      <p:pic>
        <p:nvPicPr>
          <p:cNvPr id="4" name="Picture 6" descr="The Most Pleasing Prayer to the Blessed Virgin Mary | Miles Christi">
            <a:extLst>
              <a:ext uri="{FF2B5EF4-FFF2-40B4-BE49-F238E27FC236}">
                <a16:creationId xmlns:a16="http://schemas.microsoft.com/office/drawing/2014/main" id="{D68795EC-CB2B-7003-BEC0-D477BB4A8B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12122"/>
          <a:stretch>
            <a:fillRect/>
          </a:stretch>
        </p:blipFill>
        <p:spPr bwMode="auto">
          <a:xfrm>
            <a:off x="7559412" y="10"/>
            <a:ext cx="5242188" cy="77723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73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ABB6-8DE8-5473-A3C5-B5BDB1D14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8BE5A-7089-24C4-8C80-1423AA91A1B4}"/>
              </a:ext>
            </a:extLst>
          </p:cNvPr>
          <p:cNvSpPr>
            <a:spLocks noGrp="1"/>
          </p:cNvSpPr>
          <p:nvPr>
            <p:ph type="title"/>
          </p:nvPr>
        </p:nvSpPr>
        <p:spPr>
          <a:xfrm>
            <a:off x="880111" y="413808"/>
            <a:ext cx="5513881" cy="2048279"/>
          </a:xfrm>
        </p:spPr>
        <p:txBody>
          <a:bodyPr>
            <a:normAutofit/>
          </a:bodyPr>
          <a:lstStyle/>
          <a:p>
            <a:r>
              <a:rPr lang="en-US" sz="4400" dirty="0"/>
              <a:t>THE ROSARY</a:t>
            </a:r>
          </a:p>
        </p:txBody>
      </p:sp>
      <p:sp>
        <p:nvSpPr>
          <p:cNvPr id="3" name="Text Placeholder 2">
            <a:extLst>
              <a:ext uri="{FF2B5EF4-FFF2-40B4-BE49-F238E27FC236}">
                <a16:creationId xmlns:a16="http://schemas.microsoft.com/office/drawing/2014/main" id="{BB5E9653-7182-97EC-2A2A-5BE2A6D3BEBB}"/>
              </a:ext>
            </a:extLst>
          </p:cNvPr>
          <p:cNvSpPr>
            <a:spLocks noGrp="1"/>
          </p:cNvSpPr>
          <p:nvPr>
            <p:ph type="body" idx="1"/>
          </p:nvPr>
        </p:nvSpPr>
        <p:spPr>
          <a:xfrm>
            <a:off x="876910" y="1219200"/>
            <a:ext cx="4850602" cy="4356155"/>
          </a:xfrm>
        </p:spPr>
        <p:txBody>
          <a:bodyPr>
            <a:noAutofit/>
          </a:bodyPr>
          <a:lstStyle/>
          <a:p>
            <a:pPr fontAlgn="base">
              <a:lnSpc>
                <a:spcPct val="90000"/>
              </a:lnSpc>
              <a:spcAft>
                <a:spcPts val="600"/>
              </a:spcAft>
            </a:pPr>
            <a:r>
              <a:rPr lang="en-US" sz="1600" b="1" u="sng" dirty="0"/>
              <a:t>OUR FATHER</a:t>
            </a:r>
          </a:p>
          <a:p>
            <a:pPr fontAlgn="base">
              <a:lnSpc>
                <a:spcPct val="90000"/>
              </a:lnSpc>
              <a:spcAft>
                <a:spcPts val="600"/>
              </a:spcAft>
            </a:pPr>
            <a:r>
              <a:rPr lang="en-US" sz="1600" dirty="0"/>
              <a:t>Our Father, who art in heaven,</a:t>
            </a:r>
            <a:br>
              <a:rPr lang="en-US" sz="1600" dirty="0"/>
            </a:br>
            <a:r>
              <a:rPr lang="en-US" sz="1600" dirty="0"/>
              <a:t>hallowed be thy name;</a:t>
            </a:r>
            <a:br>
              <a:rPr lang="en-US" sz="1600" dirty="0"/>
            </a:br>
            <a:r>
              <a:rPr lang="en-US" sz="1600" dirty="0"/>
              <a:t>thy kingdom come;</a:t>
            </a:r>
            <a:br>
              <a:rPr lang="en-US" sz="1600" dirty="0"/>
            </a:br>
            <a:r>
              <a:rPr lang="en-US" sz="1600" dirty="0"/>
              <a:t>thy will be done on earth as it is in heaven.</a:t>
            </a:r>
            <a:br>
              <a:rPr lang="en-US" sz="1600" dirty="0"/>
            </a:br>
            <a:r>
              <a:rPr lang="en-US" sz="1600" dirty="0"/>
              <a:t>Give us this day our daily bread;</a:t>
            </a:r>
            <a:br>
              <a:rPr lang="en-US" sz="1600" dirty="0"/>
            </a:br>
            <a:r>
              <a:rPr lang="en-US" sz="1600" dirty="0"/>
              <a:t>and forgive us our trespasses</a:t>
            </a:r>
            <a:br>
              <a:rPr lang="en-US" sz="1600" dirty="0"/>
            </a:br>
            <a:r>
              <a:rPr lang="en-US" sz="1600" dirty="0"/>
              <a:t>as we forgive those who trespass</a:t>
            </a:r>
            <a:br>
              <a:rPr lang="en-US" sz="1600" dirty="0"/>
            </a:br>
            <a:r>
              <a:rPr lang="en-US" sz="1600" dirty="0"/>
              <a:t>against us;</a:t>
            </a:r>
            <a:br>
              <a:rPr lang="en-US" sz="1600" dirty="0"/>
            </a:br>
            <a:r>
              <a:rPr lang="en-US" sz="1600" dirty="0"/>
              <a:t>and lead us not into temptation,</a:t>
            </a:r>
            <a:br>
              <a:rPr lang="en-US" sz="1600" dirty="0"/>
            </a:br>
            <a:r>
              <a:rPr lang="en-US" sz="1600" dirty="0"/>
              <a:t>but deliver us from evil.</a:t>
            </a:r>
            <a:br>
              <a:rPr lang="en-US" sz="1600" dirty="0"/>
            </a:br>
            <a:r>
              <a:rPr lang="en-US" sz="1600" dirty="0"/>
              <a:t>Amen</a:t>
            </a:r>
          </a:p>
          <a:p>
            <a:pPr fontAlgn="base">
              <a:lnSpc>
                <a:spcPct val="90000"/>
              </a:lnSpc>
              <a:spcAft>
                <a:spcPts val="600"/>
              </a:spcAft>
            </a:pPr>
            <a:endParaRPr lang="en-US" sz="1600" dirty="0"/>
          </a:p>
          <a:p>
            <a:pPr fontAlgn="base">
              <a:lnSpc>
                <a:spcPct val="90000"/>
              </a:lnSpc>
              <a:spcAft>
                <a:spcPts val="600"/>
              </a:spcAft>
            </a:pPr>
            <a:r>
              <a:rPr lang="en-US" sz="1600" b="1" u="sng" dirty="0"/>
              <a:t>HAIL MARY (x3)</a:t>
            </a:r>
            <a:endParaRPr lang="en-US" sz="1600" dirty="0"/>
          </a:p>
          <a:p>
            <a:pPr fontAlgn="base">
              <a:lnSpc>
                <a:spcPct val="90000"/>
              </a:lnSpc>
              <a:spcAft>
                <a:spcPts val="600"/>
              </a:spcAft>
            </a:pPr>
            <a:r>
              <a:rPr lang="en-US" sz="1600" dirty="0"/>
              <a:t>Hail Mary, full of grace, the Lord is with you;</a:t>
            </a:r>
            <a:br>
              <a:rPr lang="en-US" sz="1600" dirty="0"/>
            </a:br>
            <a:r>
              <a:rPr lang="en-US" sz="1600" dirty="0"/>
              <a:t>blessed are you among women,</a:t>
            </a:r>
            <a:br>
              <a:rPr lang="en-US" sz="1600" dirty="0"/>
            </a:br>
            <a:r>
              <a:rPr lang="en-US" sz="1600" dirty="0"/>
              <a:t>and blessed is the fruit of your womb, Jesus.</a:t>
            </a:r>
            <a:br>
              <a:rPr lang="en-US" sz="1600" dirty="0"/>
            </a:br>
            <a:r>
              <a:rPr lang="en-US" sz="1600" dirty="0"/>
              <a:t>Holy Mary, Mother of God,</a:t>
            </a:r>
            <a:br>
              <a:rPr lang="en-US" sz="1600" dirty="0"/>
            </a:br>
            <a:r>
              <a:rPr lang="en-US" sz="1600" dirty="0"/>
              <a:t>pray for us sinners</a:t>
            </a:r>
            <a:br>
              <a:rPr lang="en-US" sz="1600" dirty="0"/>
            </a:br>
            <a:r>
              <a:rPr lang="en-US" sz="1600" dirty="0"/>
              <a:t>now and at the hour of our death.</a:t>
            </a:r>
            <a:br>
              <a:rPr lang="en-US" sz="1600" dirty="0"/>
            </a:br>
            <a:r>
              <a:rPr lang="en-US" sz="1600" dirty="0"/>
              <a:t>Amen.</a:t>
            </a:r>
          </a:p>
          <a:p>
            <a:pPr fontAlgn="base">
              <a:lnSpc>
                <a:spcPct val="90000"/>
              </a:lnSpc>
              <a:spcAft>
                <a:spcPts val="600"/>
              </a:spcAft>
            </a:pPr>
            <a:endParaRPr lang="en-US" sz="1600" b="1" u="sng" dirty="0"/>
          </a:p>
          <a:p>
            <a:pPr fontAlgn="base">
              <a:lnSpc>
                <a:spcPct val="90000"/>
              </a:lnSpc>
              <a:spcAft>
                <a:spcPts val="600"/>
              </a:spcAft>
            </a:pPr>
            <a:r>
              <a:rPr lang="en-US" sz="1600" b="1" u="sng" dirty="0"/>
              <a:t>GLORY BE</a:t>
            </a:r>
          </a:p>
          <a:p>
            <a:pPr fontAlgn="base">
              <a:lnSpc>
                <a:spcPct val="90000"/>
              </a:lnSpc>
              <a:spcAft>
                <a:spcPts val="600"/>
              </a:spcAft>
            </a:pPr>
            <a:r>
              <a:rPr lang="en-US" sz="1600" dirty="0"/>
              <a:t>Glory be to the Father, the Son, and the Holy Spirit;</a:t>
            </a:r>
            <a:br>
              <a:rPr lang="en-US" sz="1600" dirty="0"/>
            </a:br>
            <a:r>
              <a:rPr lang="en-US" sz="1600" dirty="0"/>
              <a:t>as it was in the beginning, is now, and ever shall be,</a:t>
            </a:r>
            <a:br>
              <a:rPr lang="en-US" sz="1600" dirty="0"/>
            </a:br>
            <a:r>
              <a:rPr lang="en-US" sz="1600" dirty="0"/>
              <a:t>world without end.</a:t>
            </a:r>
            <a:br>
              <a:rPr lang="en-US" sz="1600" dirty="0"/>
            </a:br>
            <a:r>
              <a:rPr lang="en-US" sz="1600" dirty="0"/>
              <a:t>Amen.</a:t>
            </a:r>
            <a:endParaRPr lang="en-US" sz="1600" b="1" u="sng" dirty="0"/>
          </a:p>
        </p:txBody>
      </p:sp>
      <p:pic>
        <p:nvPicPr>
          <p:cNvPr id="5" name="Picture 2" descr="The Most Holy Name of Mary – The Fra Angelico Institute for Sacred Art">
            <a:extLst>
              <a:ext uri="{FF2B5EF4-FFF2-40B4-BE49-F238E27FC236}">
                <a16:creationId xmlns:a16="http://schemas.microsoft.com/office/drawing/2014/main" id="{5F8DFE8C-8745-D002-0BC1-8D6662A9EA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2" b="1305"/>
          <a:stretch>
            <a:fillRect/>
          </a:stretch>
        </p:blipFill>
        <p:spPr bwMode="auto">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99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inting of two people">
            <a:extLst>
              <a:ext uri="{FF2B5EF4-FFF2-40B4-BE49-F238E27FC236}">
                <a16:creationId xmlns:a16="http://schemas.microsoft.com/office/drawing/2014/main" id="{95B3187F-56F4-E261-2E3C-B49231B2F88D}"/>
              </a:ext>
            </a:extLst>
          </p:cNvPr>
          <p:cNvPicPr>
            <a:picLocks noChangeAspect="1"/>
          </p:cNvPicPr>
          <p:nvPr/>
        </p:nvPicPr>
        <p:blipFill>
          <a:blip r:embed="rId2">
            <a:extLst>
              <a:ext uri="{28A0092B-C50C-407E-A947-70E740481C1C}">
                <a14:useLocalDpi xmlns:a14="http://schemas.microsoft.com/office/drawing/2010/main" val="0"/>
              </a:ext>
            </a:extLst>
          </a:blip>
          <a:srcRect l="11061" r="15459"/>
          <a:stretch>
            <a:fillRect/>
          </a:stretch>
        </p:blipFill>
        <p:spPr>
          <a:xfrm>
            <a:off x="2648473" y="10"/>
            <a:ext cx="10153124" cy="77723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E32212-4E81-643B-3C8D-292D6D693E97}"/>
              </a:ext>
            </a:extLst>
          </p:cNvPr>
          <p:cNvSpPr>
            <a:spLocks noGrp="1"/>
          </p:cNvSpPr>
          <p:nvPr>
            <p:ph type="title"/>
          </p:nvPr>
        </p:nvSpPr>
        <p:spPr>
          <a:xfrm>
            <a:off x="880110" y="413808"/>
            <a:ext cx="4013298" cy="2153233"/>
          </a:xfrm>
        </p:spPr>
        <p:txBody>
          <a:bodyPr>
            <a:normAutofit/>
          </a:bodyPr>
          <a:lstStyle/>
          <a:p>
            <a:r>
              <a:rPr lang="en-US" sz="4100"/>
              <a:t>1</a:t>
            </a:r>
            <a:r>
              <a:rPr lang="en-US" sz="4100" baseline="30000"/>
              <a:t>st</a:t>
            </a:r>
            <a:r>
              <a:rPr lang="en-US" sz="4100"/>
              <a:t> Joyful:  ANNUNCIATION</a:t>
            </a:r>
          </a:p>
        </p:txBody>
      </p:sp>
      <p:sp>
        <p:nvSpPr>
          <p:cNvPr id="3" name="Text Placeholder 2">
            <a:extLst>
              <a:ext uri="{FF2B5EF4-FFF2-40B4-BE49-F238E27FC236}">
                <a16:creationId xmlns:a16="http://schemas.microsoft.com/office/drawing/2014/main" id="{1E079754-9068-8C88-1846-217DAEE398BF}"/>
              </a:ext>
            </a:extLst>
          </p:cNvPr>
          <p:cNvSpPr>
            <a:spLocks noGrp="1"/>
          </p:cNvSpPr>
          <p:nvPr>
            <p:ph type="body" idx="1"/>
          </p:nvPr>
        </p:nvSpPr>
        <p:spPr>
          <a:xfrm>
            <a:off x="880110" y="2758761"/>
            <a:ext cx="4013298" cy="4241797"/>
          </a:xfrm>
        </p:spPr>
        <p:txBody>
          <a:bodyPr>
            <a:normAutofit/>
          </a:bodyPr>
          <a:lstStyle/>
          <a:p>
            <a:pPr marR="5080">
              <a:lnSpc>
                <a:spcPct val="114300"/>
              </a:lnSpc>
              <a:spcBef>
                <a:spcPts val="875"/>
              </a:spcBef>
            </a:pPr>
            <a:r>
              <a:rPr lang="en-US" dirty="0">
                <a:latin typeface="+mj-lt"/>
                <a:ea typeface="Cambria" panose="02040503050406030204" pitchFamily="18" charset="0"/>
              </a:rPr>
              <a:t>The Angel Gabriel went and visited Mary and told her that she would have a son and name Him Jesus. A man named Joseph would be the foster father of Jesus. God chose Mary because she did not have original sin and was a faithful Jew.   I imagine if I were Mary I would feel surprised that the angel Gabriel would come and visit me.   I would pray to be a better person and help others also understanding things.</a:t>
            </a:r>
            <a:endParaRPr lang="en-US" dirty="0">
              <a:solidFill>
                <a:schemeClr val="tx1"/>
              </a:solidFill>
              <a:latin typeface="+mj-lt"/>
              <a:ea typeface="Cambria" panose="02040503050406030204" pitchFamily="18" charset="0"/>
              <a:cs typeface="Cambria"/>
            </a:endParaRPr>
          </a:p>
        </p:txBody>
      </p:sp>
    </p:spTree>
    <p:extLst>
      <p:ext uri="{BB962C8B-B14F-4D97-AF65-F5344CB8AC3E}">
        <p14:creationId xmlns:p14="http://schemas.microsoft.com/office/powerpoint/2010/main" val="364592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C1BF09-12A2-CA89-4177-BCDE5E82C7C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F6B601-5F36-5C73-9858-AA53AA11CED9}"/>
              </a:ext>
            </a:extLst>
          </p:cNvPr>
          <p:cNvSpPr>
            <a:spLocks noGrp="1"/>
          </p:cNvSpPr>
          <p:nvPr>
            <p:ph type="title"/>
          </p:nvPr>
        </p:nvSpPr>
        <p:spPr>
          <a:xfrm>
            <a:off x="880111" y="413808"/>
            <a:ext cx="5513881" cy="2048279"/>
          </a:xfrm>
        </p:spPr>
        <p:txBody>
          <a:bodyPr>
            <a:normAutofit/>
          </a:bodyPr>
          <a:lstStyle/>
          <a:p>
            <a:r>
              <a:rPr lang="en-US" sz="4400" dirty="0"/>
              <a:t>2</a:t>
            </a:r>
            <a:r>
              <a:rPr lang="en-US" sz="4400" baseline="30000" dirty="0"/>
              <a:t>nd</a:t>
            </a:r>
            <a:r>
              <a:rPr lang="en-US" sz="4400" dirty="0"/>
              <a:t> Joyful:  VISITATION</a:t>
            </a:r>
          </a:p>
        </p:txBody>
      </p:sp>
      <p:sp>
        <p:nvSpPr>
          <p:cNvPr id="3" name="Text Placeholder 2">
            <a:extLst>
              <a:ext uri="{FF2B5EF4-FFF2-40B4-BE49-F238E27FC236}">
                <a16:creationId xmlns:a16="http://schemas.microsoft.com/office/drawing/2014/main" id="{40DCAEA8-28D8-5CA0-D875-053339AFE469}"/>
              </a:ext>
            </a:extLst>
          </p:cNvPr>
          <p:cNvSpPr>
            <a:spLocks noGrp="1"/>
          </p:cNvSpPr>
          <p:nvPr>
            <p:ph type="body" idx="1"/>
          </p:nvPr>
        </p:nvSpPr>
        <p:spPr>
          <a:xfrm>
            <a:off x="880110" y="2644403"/>
            <a:ext cx="4850602" cy="4356155"/>
          </a:xfrm>
        </p:spPr>
        <p:txBody>
          <a:bodyPr>
            <a:normAutofit/>
          </a:bodyPr>
          <a:lstStyle/>
          <a:p>
            <a:pPr marL="12700" marR="5080">
              <a:spcBef>
                <a:spcPts val="100"/>
              </a:spcBef>
            </a:pPr>
            <a:r>
              <a:rPr lang="en-US" sz="2000" dirty="0">
                <a:latin typeface="+mj-lt"/>
                <a:ea typeface="Cambria" panose="02040503050406030204" pitchFamily="18" charset="0"/>
              </a:rPr>
              <a:t>I imagine Mary walking up the path, probably her feet is sore for days from traveling, wondering if Elizabeth will understand the incredible thing that happened to her. But the moment she knocks on the door Elizabeth came running to her and hugging her with a mix of emotions. Right then, Elizabeth feels the baby jump on her womb because he was jumping for joy maybe because Jesus was near. I pray that </a:t>
            </a:r>
            <a:r>
              <a:rPr lang="en-US" sz="2000" dirty="0" err="1">
                <a:latin typeface="+mj-lt"/>
                <a:ea typeface="Cambria" panose="02040503050406030204" pitchFamily="18" charset="0"/>
              </a:rPr>
              <a:t>i</a:t>
            </a:r>
            <a:r>
              <a:rPr lang="en-US" sz="2000" dirty="0">
                <a:latin typeface="+mj-lt"/>
                <a:ea typeface="Cambria" panose="02040503050406030204" pitchFamily="18" charset="0"/>
              </a:rPr>
              <a:t> can show my family the same love and support.</a:t>
            </a:r>
            <a:endParaRPr lang="en-US" sz="2000" dirty="0">
              <a:latin typeface="+mj-lt"/>
              <a:ea typeface="Cambria" panose="02040503050406030204" pitchFamily="18" charset="0"/>
              <a:cs typeface="Cambria"/>
            </a:endParaRPr>
          </a:p>
        </p:txBody>
      </p:sp>
      <p:pic>
        <p:nvPicPr>
          <p:cNvPr id="5" name="Picture 4" descr="A painting of two people">
            <a:extLst>
              <a:ext uri="{FF2B5EF4-FFF2-40B4-BE49-F238E27FC236}">
                <a16:creationId xmlns:a16="http://schemas.microsoft.com/office/drawing/2014/main" id="{02B1A55B-2565-33D3-481F-85CDD20B0EEB}"/>
              </a:ext>
            </a:extLst>
          </p:cNvPr>
          <p:cNvPicPr>
            <a:picLocks noChangeAspect="1"/>
          </p:cNvPicPr>
          <p:nvPr/>
        </p:nvPicPr>
        <p:blipFill>
          <a:blip r:embed="rId2">
            <a:extLst>
              <a:ext uri="{28A0092B-C50C-407E-A947-70E740481C1C}">
                <a14:useLocalDpi xmlns:a14="http://schemas.microsoft.com/office/drawing/2010/main" val="0"/>
              </a:ext>
            </a:extLst>
          </a:blip>
          <a:srcRect r="1822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349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B25760-E75F-CD17-77A8-5917DCEAB001}"/>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C6CD8-FDF3-94D7-5CE6-B7EC875E34EE}"/>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3</a:t>
            </a:r>
            <a:r>
              <a:rPr lang="en-US" sz="5000" baseline="30000"/>
              <a:t>rd</a:t>
            </a:r>
            <a:r>
              <a:rPr lang="en-US" sz="5000"/>
              <a:t> Joyful:  BIRTH OF JESUS</a:t>
            </a:r>
          </a:p>
        </p:txBody>
      </p:sp>
      <p:sp>
        <p:nvSpPr>
          <p:cNvPr id="3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4F26210-74AD-AF5C-0BF0-9FDD9BEA13AB}"/>
              </a:ext>
            </a:extLst>
          </p:cNvPr>
          <p:cNvSpPr>
            <a:spLocks noGrp="1"/>
          </p:cNvSpPr>
          <p:nvPr>
            <p:ph type="body" idx="1"/>
          </p:nvPr>
        </p:nvSpPr>
        <p:spPr>
          <a:xfrm>
            <a:off x="672084" y="3255952"/>
            <a:ext cx="4455768" cy="3763423"/>
          </a:xfrm>
        </p:spPr>
        <p:txBody>
          <a:bodyPr>
            <a:normAutofit/>
          </a:bodyPr>
          <a:lstStyle/>
          <a:p>
            <a:pPr marR="5080">
              <a:lnSpc>
                <a:spcPct val="90000"/>
              </a:lnSpc>
              <a:spcBef>
                <a:spcPts val="910"/>
              </a:spcBef>
            </a:pPr>
            <a:r>
              <a:rPr lang="en-US" sz="2000" dirty="0">
                <a:latin typeface="+mj-lt"/>
                <a:ea typeface="Cambria" panose="02040503050406030204" pitchFamily="18" charset="0"/>
              </a:rPr>
              <a:t>Mary was pregnant with Jesus, and Joseph was going to leave her because he did not want to shame her since they were not married. As Joseph slept, an angel appeared to him in a dream and said his child would be named Jesus. I imagine how scared Mary and Joseph were to find out she was pregnant. But after being visited by wise men and shepherds after Jesus’ birth, they were amazed at their words. I pray God helps me not to worry about little things and trust in His plan for me. </a:t>
            </a:r>
            <a:endParaRPr lang="en-US" sz="2000" dirty="0">
              <a:latin typeface="+mj-lt"/>
              <a:ea typeface="Cambria" panose="02040503050406030204" pitchFamily="18" charset="0"/>
              <a:cs typeface="Cambria"/>
            </a:endParaRPr>
          </a:p>
        </p:txBody>
      </p:sp>
      <p:pic>
        <p:nvPicPr>
          <p:cNvPr id="6" name="Picture 5" descr="A painting of a manger with angels and a baby&#10;&#10;AI-generated content may be incorrect.">
            <a:extLst>
              <a:ext uri="{FF2B5EF4-FFF2-40B4-BE49-F238E27FC236}">
                <a16:creationId xmlns:a16="http://schemas.microsoft.com/office/drawing/2014/main" id="{BB6F3F96-ACB9-E01F-13C4-9D0784FCBB98}"/>
              </a:ext>
            </a:extLst>
          </p:cNvPr>
          <p:cNvPicPr>
            <a:picLocks noChangeAspect="1"/>
          </p:cNvPicPr>
          <p:nvPr/>
        </p:nvPicPr>
        <p:blipFill>
          <a:blip r:embed="rId2">
            <a:extLst>
              <a:ext uri="{28A0092B-C50C-407E-A947-70E740481C1C}">
                <a14:useLocalDpi xmlns:a14="http://schemas.microsoft.com/office/drawing/2010/main" val="0"/>
              </a:ext>
            </a:extLst>
          </a:blip>
          <a:srcRect l="2829" r="2829"/>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7182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00F1E7-3060-95A4-01CC-1733DE980304}"/>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person holding a baby&#10;&#10;AI-generated content may be incorrect.">
            <a:extLst>
              <a:ext uri="{FF2B5EF4-FFF2-40B4-BE49-F238E27FC236}">
                <a16:creationId xmlns:a16="http://schemas.microsoft.com/office/drawing/2014/main" id="{9C9E2A47-78C6-71FE-8AD7-BC91BFCD5B61}"/>
              </a:ext>
            </a:extLst>
          </p:cNvPr>
          <p:cNvPicPr>
            <a:picLocks noChangeAspect="1"/>
          </p:cNvPicPr>
          <p:nvPr/>
        </p:nvPicPr>
        <p:blipFill>
          <a:blip r:embed="rId2">
            <a:extLst>
              <a:ext uri="{28A0092B-C50C-407E-A947-70E740481C1C}">
                <a14:useLocalDpi xmlns:a14="http://schemas.microsoft.com/office/drawing/2010/main" val="0"/>
              </a:ext>
            </a:extLst>
          </a:blip>
          <a:srcRect t="26504" r="-1" b="7278"/>
          <a:stretch>
            <a:fillRect/>
          </a:stretch>
        </p:blipFill>
        <p:spPr>
          <a:xfrm>
            <a:off x="2648473" y="10"/>
            <a:ext cx="10153124" cy="7772390"/>
          </a:xfrm>
          <a:prstGeom prst="rect">
            <a:avLst/>
          </a:prstGeom>
        </p:spPr>
      </p:pic>
      <p:sp>
        <p:nvSpPr>
          <p:cNvPr id="34" name="Rectangle 3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9BDDB2-842A-5519-FBF9-1F7D46540C01}"/>
              </a:ext>
            </a:extLst>
          </p:cNvPr>
          <p:cNvSpPr>
            <a:spLocks noGrp="1"/>
          </p:cNvSpPr>
          <p:nvPr>
            <p:ph type="title"/>
          </p:nvPr>
        </p:nvSpPr>
        <p:spPr>
          <a:xfrm>
            <a:off x="880110" y="413808"/>
            <a:ext cx="4013298" cy="2153233"/>
          </a:xfrm>
        </p:spPr>
        <p:txBody>
          <a:bodyPr>
            <a:normAutofit/>
          </a:bodyPr>
          <a:lstStyle/>
          <a:p>
            <a:pPr>
              <a:lnSpc>
                <a:spcPct val="90000"/>
              </a:lnSpc>
            </a:pPr>
            <a:r>
              <a:rPr lang="en-US" sz="3700" dirty="0"/>
              <a:t>4</a:t>
            </a:r>
            <a:r>
              <a:rPr lang="en-US" sz="3700" baseline="30000" dirty="0"/>
              <a:t>th</a:t>
            </a:r>
            <a:r>
              <a:rPr lang="en-US" sz="3700" dirty="0"/>
              <a:t> Joyful:  PRESENTATION OF JESUS AT TEMPLE</a:t>
            </a:r>
          </a:p>
        </p:txBody>
      </p:sp>
      <p:sp>
        <p:nvSpPr>
          <p:cNvPr id="3" name="Text Placeholder 2">
            <a:extLst>
              <a:ext uri="{FF2B5EF4-FFF2-40B4-BE49-F238E27FC236}">
                <a16:creationId xmlns:a16="http://schemas.microsoft.com/office/drawing/2014/main" id="{DA9E6C89-0A32-EF07-9138-DE6FD42DE74D}"/>
              </a:ext>
            </a:extLst>
          </p:cNvPr>
          <p:cNvSpPr>
            <a:spLocks noGrp="1"/>
          </p:cNvSpPr>
          <p:nvPr>
            <p:ph type="body" idx="1"/>
          </p:nvPr>
        </p:nvSpPr>
        <p:spPr>
          <a:xfrm>
            <a:off x="880110" y="2758761"/>
            <a:ext cx="4013298" cy="4241797"/>
          </a:xfrm>
        </p:spPr>
        <p:txBody>
          <a:bodyPr>
            <a:normAutofit/>
          </a:bodyPr>
          <a:lstStyle/>
          <a:p>
            <a:pPr marR="5080">
              <a:lnSpc>
                <a:spcPct val="90000"/>
              </a:lnSpc>
              <a:spcBef>
                <a:spcPts val="750"/>
              </a:spcBef>
            </a:pPr>
            <a:r>
              <a:rPr lang="en-US" sz="2000" dirty="0">
                <a:latin typeface="+mj-lt"/>
                <a:ea typeface="Cambria" panose="02040503050406030204" pitchFamily="18" charset="0"/>
              </a:rPr>
              <a:t> I believe one of the main fruits of the holy spirit in the Presentation of Jesus in the temple is faith. Even though Mary and Joseph knew their son was the messiah they were faithful to God and trusted that he had a plan. Simeon had faith when God told him he would meet the savior of the people before he died. I imagine this was hard because Israelites were praying for a savior for many years but Simeon had faith anyway. I pray God can give me the faith to trust him even when it is confusing and hard. </a:t>
            </a:r>
            <a:endParaRPr lang="en-US" sz="2000" dirty="0">
              <a:latin typeface="+mj-lt"/>
              <a:ea typeface="Cambria" panose="02040503050406030204" pitchFamily="18" charset="0"/>
              <a:cs typeface="Cambria"/>
            </a:endParaRPr>
          </a:p>
        </p:txBody>
      </p:sp>
    </p:spTree>
    <p:extLst>
      <p:ext uri="{BB962C8B-B14F-4D97-AF65-F5344CB8AC3E}">
        <p14:creationId xmlns:p14="http://schemas.microsoft.com/office/powerpoint/2010/main" val="1881531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F0165E-B497-D851-3258-A6B46CF4A53D}"/>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28D86D1-5931-9546-4016-338A57263DE2}"/>
              </a:ext>
            </a:extLst>
          </p:cNvPr>
          <p:cNvSpPr>
            <a:spLocks noGrp="1"/>
          </p:cNvSpPr>
          <p:nvPr>
            <p:ph type="body" idx="1"/>
          </p:nvPr>
        </p:nvSpPr>
        <p:spPr>
          <a:xfrm>
            <a:off x="880110" y="2644403"/>
            <a:ext cx="4850602" cy="4356155"/>
          </a:xfrm>
        </p:spPr>
        <p:txBody>
          <a:bodyPr>
            <a:normAutofit fontScale="92500"/>
          </a:bodyPr>
          <a:lstStyle/>
          <a:p>
            <a:pPr marR="5080">
              <a:spcBef>
                <a:spcPts val="705"/>
              </a:spcBef>
            </a:pPr>
            <a:r>
              <a:rPr lang="en-US" sz="2200" dirty="0">
                <a:latin typeface="+mj-lt"/>
                <a:ea typeface="Cambria" panose="02040503050406030204" pitchFamily="18" charset="0"/>
              </a:rPr>
              <a:t>The Passover celebration has ended and Mary and Joseph return home. After a day, they realize Jesus is no longer with them and return to Jerusalem. For three days they searched and found Jesus in the temple relaxed and bothered to see his parents upset. I imagine this moment shows Jesus’ great knowledge, beyond those of the teachers. He even surprised the Rabbis. This demonstrates Jesus’ understanding of God and His will. Even though he has this knowledge he shows patience and obeys his parents. I pray for the ability to comprehend my faith and to trust God. </a:t>
            </a:r>
            <a:endParaRPr lang="en-US" sz="2200" dirty="0">
              <a:latin typeface="+mj-lt"/>
              <a:ea typeface="Cambria" panose="02040503050406030204" pitchFamily="18" charset="0"/>
              <a:cs typeface="Cambria"/>
            </a:endParaRPr>
          </a:p>
        </p:txBody>
      </p:sp>
      <p:pic>
        <p:nvPicPr>
          <p:cNvPr id="6" name="Picture 5" descr="A painting of a group of people">
            <a:extLst>
              <a:ext uri="{FF2B5EF4-FFF2-40B4-BE49-F238E27FC236}">
                <a16:creationId xmlns:a16="http://schemas.microsoft.com/office/drawing/2014/main" id="{B5C82F34-99B1-081E-8D55-5C7EFF10472D}"/>
              </a:ext>
            </a:extLst>
          </p:cNvPr>
          <p:cNvPicPr>
            <a:picLocks noChangeAspect="1"/>
          </p:cNvPicPr>
          <p:nvPr/>
        </p:nvPicPr>
        <p:blipFill>
          <a:blip r:embed="rId2">
            <a:extLst>
              <a:ext uri="{28A0092B-C50C-407E-A947-70E740481C1C}">
                <a14:useLocalDpi xmlns:a14="http://schemas.microsoft.com/office/drawing/2010/main" val="0"/>
              </a:ext>
            </a:extLst>
          </a:blip>
          <a:srcRect l="5758" r="12875"/>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0" name="Title 1">
            <a:extLst>
              <a:ext uri="{FF2B5EF4-FFF2-40B4-BE49-F238E27FC236}">
                <a16:creationId xmlns:a16="http://schemas.microsoft.com/office/drawing/2014/main" id="{E7F9844E-08D1-F3DD-FF78-46C47D440B8E}"/>
              </a:ext>
            </a:extLst>
          </p:cNvPr>
          <p:cNvSpPr>
            <a:spLocks noGrp="1"/>
          </p:cNvSpPr>
          <p:nvPr>
            <p:ph type="title"/>
          </p:nvPr>
        </p:nvSpPr>
        <p:spPr>
          <a:xfrm>
            <a:off x="880110" y="413808"/>
            <a:ext cx="3615690" cy="2153233"/>
          </a:xfrm>
        </p:spPr>
        <p:txBody>
          <a:bodyPr>
            <a:normAutofit/>
          </a:bodyPr>
          <a:lstStyle/>
          <a:p>
            <a:pPr>
              <a:lnSpc>
                <a:spcPct val="90000"/>
              </a:lnSpc>
            </a:pPr>
            <a:r>
              <a:rPr lang="en-US" sz="3700" dirty="0"/>
              <a:t>5</a:t>
            </a:r>
            <a:r>
              <a:rPr lang="en-US" sz="3700" baseline="30000" dirty="0"/>
              <a:t>th</a:t>
            </a:r>
            <a:r>
              <a:rPr lang="en-US" sz="3700" dirty="0"/>
              <a:t> Joyful:  JESUS IS FOUND IN THE TEMPLE</a:t>
            </a:r>
          </a:p>
        </p:txBody>
      </p:sp>
    </p:spTree>
    <p:extLst>
      <p:ext uri="{BB962C8B-B14F-4D97-AF65-F5344CB8AC3E}">
        <p14:creationId xmlns:p14="http://schemas.microsoft.com/office/powerpoint/2010/main" val="4293549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5332-8962-2EDE-83F8-F07F6F98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C2CD8-BE4D-9D30-216A-2A0BB57D0DC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3A982E1E-8C3C-17E2-82F1-4E6CF40E5E28}"/>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75E32EAA-C3AC-6E95-2130-E0706D133DAB}"/>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94920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46F99B-C8DD-3ADE-BF93-6A6C16CCBA86}"/>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being baptized with Scrovegni Chapel in the background&#10;&#10;AI-generated content may be incorrect.">
            <a:extLst>
              <a:ext uri="{FF2B5EF4-FFF2-40B4-BE49-F238E27FC236}">
                <a16:creationId xmlns:a16="http://schemas.microsoft.com/office/drawing/2014/main" id="{9181B62C-2721-0E7A-FA93-FB8B3C8CF0EF}"/>
              </a:ext>
            </a:extLst>
          </p:cNvPr>
          <p:cNvPicPr>
            <a:picLocks noChangeAspect="1"/>
          </p:cNvPicPr>
          <p:nvPr/>
        </p:nvPicPr>
        <p:blipFill>
          <a:blip r:embed="rId2">
            <a:extLst>
              <a:ext uri="{28A0092B-C50C-407E-A947-70E740481C1C}">
                <a14:useLocalDpi xmlns:a14="http://schemas.microsoft.com/office/drawing/2010/main" val="0"/>
              </a:ext>
            </a:extLst>
          </a:blip>
          <a:srcRect t="17593" r="-1" b="7002"/>
          <a:stretch>
            <a:fillRect/>
          </a:stretch>
        </p:blipFill>
        <p:spPr>
          <a:xfrm>
            <a:off x="2648473" y="10"/>
            <a:ext cx="10153124" cy="7772390"/>
          </a:xfrm>
          <a:prstGeom prst="rect">
            <a:avLst/>
          </a:prstGeom>
        </p:spPr>
      </p:pic>
      <p:sp>
        <p:nvSpPr>
          <p:cNvPr id="46" name="Rectangle 4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79E97955-788C-8978-4D73-2BD243A49960}"/>
              </a:ext>
            </a:extLst>
          </p:cNvPr>
          <p:cNvSpPr>
            <a:spLocks noGrp="1"/>
          </p:cNvSpPr>
          <p:nvPr>
            <p:ph type="title"/>
          </p:nvPr>
        </p:nvSpPr>
        <p:spPr>
          <a:xfrm>
            <a:off x="880110" y="413808"/>
            <a:ext cx="4013298" cy="2153233"/>
          </a:xfrm>
        </p:spPr>
        <p:txBody>
          <a:bodyPr>
            <a:normAutofit/>
          </a:bodyPr>
          <a:lstStyle/>
          <a:p>
            <a:r>
              <a:rPr lang="en-US" sz="4400"/>
              <a:t>1</a:t>
            </a:r>
            <a:r>
              <a:rPr lang="en-US" sz="4400" baseline="30000"/>
              <a:t>st</a:t>
            </a:r>
            <a:r>
              <a:rPr lang="en-US" sz="4400"/>
              <a:t> Luminous:  BAPTISM OF JESUS</a:t>
            </a:r>
          </a:p>
        </p:txBody>
      </p:sp>
      <p:sp>
        <p:nvSpPr>
          <p:cNvPr id="3" name="Text Placeholder 2">
            <a:extLst>
              <a:ext uri="{FF2B5EF4-FFF2-40B4-BE49-F238E27FC236}">
                <a16:creationId xmlns:a16="http://schemas.microsoft.com/office/drawing/2014/main" id="{DA017673-23E1-8DE5-D266-BE290BE6A42C}"/>
              </a:ext>
            </a:extLst>
          </p:cNvPr>
          <p:cNvSpPr>
            <a:spLocks noGrp="1"/>
          </p:cNvSpPr>
          <p:nvPr>
            <p:ph type="body" idx="1"/>
          </p:nvPr>
        </p:nvSpPr>
        <p:spPr>
          <a:xfrm>
            <a:off x="880110" y="2758761"/>
            <a:ext cx="4013298" cy="4241797"/>
          </a:xfrm>
        </p:spPr>
        <p:txBody>
          <a:bodyPr>
            <a:normAutofit/>
          </a:bodyPr>
          <a:lstStyle/>
          <a:p>
            <a:pPr>
              <a:lnSpc>
                <a:spcPct val="90000"/>
              </a:lnSpc>
              <a:spcAft>
                <a:spcPts val="600"/>
              </a:spcAft>
            </a:pPr>
            <a:r>
              <a:rPr lang="en-US" sz="2000" dirty="0">
                <a:latin typeface="+mj-lt"/>
                <a:ea typeface="Cambria" panose="02040503050406030204" pitchFamily="18" charset="0"/>
              </a:rPr>
              <a:t>The baptism of Jesus was an event when Jesus was baptized by John the Baptist in the Jordan River. Shortly after Jesus was baptized at the river, he was praying when Heaven was opened and the Holy Spirit descended upon him in bodily form like a dove. Then, a voice came from Heaven, it said, “You are my beloved Son; with you I am well pleased.” I imagine how Jesus felt clean and holy when heaven was opened for him. I pray that I can be like Jesus and live a Holy life like him and follow his ways forever.</a:t>
            </a:r>
          </a:p>
        </p:txBody>
      </p:sp>
    </p:spTree>
    <p:extLst>
      <p:ext uri="{BB962C8B-B14F-4D97-AF65-F5344CB8AC3E}">
        <p14:creationId xmlns:p14="http://schemas.microsoft.com/office/powerpoint/2010/main" val="155077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111560-EF2A-AECF-523B-DD2F11E30790}"/>
            </a:ext>
          </a:extLst>
        </p:cNvPr>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D3DC493-FE36-99B9-79D3-22889308B7DD}"/>
              </a:ext>
            </a:extLst>
          </p:cNvPr>
          <p:cNvSpPr>
            <a:spLocks noGrp="1"/>
          </p:cNvSpPr>
          <p:nvPr>
            <p:ph type="title"/>
          </p:nvPr>
        </p:nvSpPr>
        <p:spPr>
          <a:xfrm>
            <a:off x="672084" y="368751"/>
            <a:ext cx="4587032" cy="2217753"/>
          </a:xfrm>
        </p:spPr>
        <p:txBody>
          <a:bodyPr anchor="b">
            <a:normAutofit/>
          </a:bodyPr>
          <a:lstStyle/>
          <a:p>
            <a:pPr>
              <a:lnSpc>
                <a:spcPct val="90000"/>
              </a:lnSpc>
            </a:pPr>
            <a:r>
              <a:rPr lang="en-US" sz="3700"/>
              <a:t>2</a:t>
            </a:r>
            <a:r>
              <a:rPr lang="en-US" sz="3700" baseline="30000"/>
              <a:t>nd</a:t>
            </a:r>
            <a:r>
              <a:rPr lang="en-US" sz="3700"/>
              <a:t> Luminous:  MIRACLE AT WEDDING OF CANA</a:t>
            </a:r>
          </a:p>
        </p:txBody>
      </p:sp>
      <p:sp>
        <p:nvSpPr>
          <p:cNvPr id="6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443846B-207D-5AA1-A967-03EF4AA42AA5}"/>
              </a:ext>
            </a:extLst>
          </p:cNvPr>
          <p:cNvSpPr>
            <a:spLocks noGrp="1"/>
          </p:cNvSpPr>
          <p:nvPr>
            <p:ph type="body" idx="1"/>
          </p:nvPr>
        </p:nvSpPr>
        <p:spPr>
          <a:xfrm>
            <a:off x="672084" y="3255952"/>
            <a:ext cx="4455768" cy="3763423"/>
          </a:xfrm>
        </p:spPr>
        <p:txBody>
          <a:bodyPr>
            <a:normAutofit/>
          </a:bodyPr>
          <a:lstStyle/>
          <a:p>
            <a:pPr marL="12700" marR="5080">
              <a:lnSpc>
                <a:spcPct val="90000"/>
              </a:lnSpc>
              <a:spcBef>
                <a:spcPts val="100"/>
              </a:spcBef>
            </a:pPr>
            <a:r>
              <a:rPr lang="en-US" sz="2000" dirty="0">
                <a:latin typeface="+mj-lt"/>
                <a:ea typeface="Cambria" panose="02040503050406030204" pitchFamily="18" charset="0"/>
              </a:rPr>
              <a:t> Jesus turns water into wine in the wedding of Cana when they run out, it leaves people speechless. Jesus gives water to the head waiter to drink and when he drinks it turns into red wine. Jesus does this as the beginning of his signs. I imagine that everyone was stunned and believed Jesus had made a miracle happen right in front of them. I pray that Jesus and His Holy Spirit will help me be able to help other people and give to the needy who are in need of help. </a:t>
            </a:r>
            <a:endParaRPr lang="en-US" sz="2000" dirty="0">
              <a:latin typeface="+mj-lt"/>
              <a:ea typeface="Cambria" panose="02040503050406030204" pitchFamily="18" charset="0"/>
              <a:cs typeface="Cambria"/>
            </a:endParaRPr>
          </a:p>
        </p:txBody>
      </p:sp>
      <p:pic>
        <p:nvPicPr>
          <p:cNvPr id="5" name="Picture 4" descr="A painting of a group of people around a table&#10;&#10;AI-generated content may be incorrect.">
            <a:extLst>
              <a:ext uri="{FF2B5EF4-FFF2-40B4-BE49-F238E27FC236}">
                <a16:creationId xmlns:a16="http://schemas.microsoft.com/office/drawing/2014/main" id="{AF112385-485D-AFC5-805C-116C20DD7B9F}"/>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8218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D9B7BC-55DB-29CE-3F04-C616963C2A57}"/>
            </a:ext>
          </a:extLst>
        </p:cNvPr>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sitting on a rock&#10;&#10;AI-generated content may be incorrect.">
            <a:extLst>
              <a:ext uri="{FF2B5EF4-FFF2-40B4-BE49-F238E27FC236}">
                <a16:creationId xmlns:a16="http://schemas.microsoft.com/office/drawing/2014/main" id="{753A3C87-A396-EB01-F93D-6A7D07A279F9}"/>
              </a:ext>
            </a:extLst>
          </p:cNvPr>
          <p:cNvPicPr>
            <a:picLocks noChangeAspect="1"/>
          </p:cNvPicPr>
          <p:nvPr/>
        </p:nvPicPr>
        <p:blipFill>
          <a:blip r:embed="rId2">
            <a:extLst>
              <a:ext uri="{28A0092B-C50C-407E-A947-70E740481C1C}">
                <a14:useLocalDpi xmlns:a14="http://schemas.microsoft.com/office/drawing/2010/main" val="0"/>
              </a:ext>
            </a:extLst>
          </a:blip>
          <a:srcRect t="10789" r="-1" b="13806"/>
          <a:stretch>
            <a:fillRect/>
          </a:stretch>
        </p:blipFill>
        <p:spPr>
          <a:xfrm>
            <a:off x="2648473" y="10"/>
            <a:ext cx="10153124" cy="7772390"/>
          </a:xfrm>
          <a:prstGeom prst="rect">
            <a:avLst/>
          </a:prstGeom>
        </p:spPr>
      </p:pic>
      <p:sp>
        <p:nvSpPr>
          <p:cNvPr id="60" name="Rectangle 5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63B420B9-01E2-6722-9ADC-DC4FC556DE06}"/>
              </a:ext>
            </a:extLst>
          </p:cNvPr>
          <p:cNvSpPr>
            <a:spLocks noGrp="1"/>
          </p:cNvSpPr>
          <p:nvPr>
            <p:ph type="title"/>
          </p:nvPr>
        </p:nvSpPr>
        <p:spPr>
          <a:xfrm>
            <a:off x="880110" y="413808"/>
            <a:ext cx="4013298" cy="2153233"/>
          </a:xfrm>
        </p:spPr>
        <p:txBody>
          <a:bodyPr>
            <a:normAutofit/>
          </a:bodyPr>
          <a:lstStyle/>
          <a:p>
            <a:pPr>
              <a:lnSpc>
                <a:spcPct val="90000"/>
              </a:lnSpc>
            </a:pPr>
            <a:r>
              <a:rPr lang="en-US" sz="3700" dirty="0"/>
              <a:t>3</a:t>
            </a:r>
            <a:r>
              <a:rPr lang="en-US" sz="3700" baseline="30000" dirty="0"/>
              <a:t>rd</a:t>
            </a:r>
            <a:r>
              <a:rPr lang="en-US" sz="3700" dirty="0"/>
              <a:t> Luminous:  PROCLAMATION OF THE KINGDOM</a:t>
            </a:r>
          </a:p>
        </p:txBody>
      </p:sp>
      <p:sp>
        <p:nvSpPr>
          <p:cNvPr id="3" name="Text Placeholder 2">
            <a:extLst>
              <a:ext uri="{FF2B5EF4-FFF2-40B4-BE49-F238E27FC236}">
                <a16:creationId xmlns:a16="http://schemas.microsoft.com/office/drawing/2014/main" id="{616C2467-65B7-04BF-F0E0-1D13D9741224}"/>
              </a:ext>
            </a:extLst>
          </p:cNvPr>
          <p:cNvSpPr>
            <a:spLocks noGrp="1"/>
          </p:cNvSpPr>
          <p:nvPr>
            <p:ph type="body" idx="1"/>
          </p:nvPr>
        </p:nvSpPr>
        <p:spPr>
          <a:xfrm>
            <a:off x="880110" y="2758761"/>
            <a:ext cx="4013298" cy="4241797"/>
          </a:xfrm>
        </p:spPr>
        <p:txBody>
          <a:bodyPr>
            <a:normAutofit/>
          </a:bodyPr>
          <a:lstStyle/>
          <a:p>
            <a:pPr marR="5080">
              <a:lnSpc>
                <a:spcPct val="90000"/>
              </a:lnSpc>
              <a:spcBef>
                <a:spcPts val="910"/>
              </a:spcBef>
            </a:pPr>
            <a:r>
              <a:rPr lang="en-US" sz="2000" dirty="0">
                <a:latin typeface="+mj-lt"/>
                <a:ea typeface="Cambria" panose="02040503050406030204" pitchFamily="18" charset="0"/>
              </a:rPr>
              <a:t> Jesus went out to all the lands in Galilee, proclaiming the Good News to all the people. Large crowds from Galilee follow Him. He gave them the Beatitudes. He tells them that they are the salt of the earth, then Jesus teaches them about the law. He tells them to follow these commandments He has given them. I imagine the people would have been inspired and wanted to hear more. I pray that I may have the strength to listen to God’s law, obey his commandments, and to avoid temptation to sin.</a:t>
            </a:r>
            <a:endParaRPr lang="en-US" sz="2000" dirty="0">
              <a:latin typeface="+mj-lt"/>
              <a:ea typeface="Cambria" panose="02040503050406030204" pitchFamily="18" charset="0"/>
              <a:cs typeface="Cambria"/>
            </a:endParaRPr>
          </a:p>
        </p:txBody>
      </p:sp>
    </p:spTree>
    <p:extLst>
      <p:ext uri="{BB962C8B-B14F-4D97-AF65-F5344CB8AC3E}">
        <p14:creationId xmlns:p14="http://schemas.microsoft.com/office/powerpoint/2010/main" val="108684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C58ADE-3C86-9257-DCB6-2E1ADB40186B}"/>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F350F48-E768-FEE5-6BEC-33601F54B550}"/>
              </a:ext>
            </a:extLst>
          </p:cNvPr>
          <p:cNvSpPr>
            <a:spLocks noGrp="1"/>
          </p:cNvSpPr>
          <p:nvPr>
            <p:ph type="title"/>
          </p:nvPr>
        </p:nvSpPr>
        <p:spPr>
          <a:xfrm>
            <a:off x="672084" y="368751"/>
            <a:ext cx="5195316" cy="2217753"/>
          </a:xfrm>
        </p:spPr>
        <p:txBody>
          <a:bodyPr anchor="b">
            <a:normAutofit/>
          </a:bodyPr>
          <a:lstStyle/>
          <a:p>
            <a:pPr>
              <a:lnSpc>
                <a:spcPct val="90000"/>
              </a:lnSpc>
            </a:pPr>
            <a:r>
              <a:rPr lang="en-US" sz="3700" dirty="0"/>
              <a:t>4</a:t>
            </a:r>
            <a:r>
              <a:rPr lang="en-US" sz="3700" baseline="30000" dirty="0"/>
              <a:t>th</a:t>
            </a:r>
            <a:r>
              <a:rPr lang="en-US" sz="3700" dirty="0"/>
              <a:t> Luminous:  </a:t>
            </a:r>
            <a:br>
              <a:rPr lang="en-US" sz="3700" dirty="0"/>
            </a:br>
            <a:r>
              <a:rPr lang="en-US" sz="3700" dirty="0"/>
              <a:t>THE TRANSFIGURATION</a:t>
            </a:r>
          </a:p>
        </p:txBody>
      </p:sp>
      <p:sp>
        <p:nvSpPr>
          <p:cNvPr id="6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0163E640-3BB7-33EA-6A59-A45F8C37718D}"/>
              </a:ext>
            </a:extLst>
          </p:cNvPr>
          <p:cNvSpPr>
            <a:spLocks noGrp="1"/>
          </p:cNvSpPr>
          <p:nvPr>
            <p:ph type="body" idx="1"/>
          </p:nvPr>
        </p:nvSpPr>
        <p:spPr>
          <a:xfrm>
            <a:off x="672084" y="3255952"/>
            <a:ext cx="4455768" cy="3763423"/>
          </a:xfrm>
        </p:spPr>
        <p:txBody>
          <a:bodyPr>
            <a:normAutofit/>
          </a:bodyPr>
          <a:lstStyle/>
          <a:p>
            <a:pPr marR="5080">
              <a:lnSpc>
                <a:spcPct val="90000"/>
              </a:lnSpc>
              <a:spcBef>
                <a:spcPts val="750"/>
              </a:spcBef>
            </a:pPr>
            <a:r>
              <a:rPr lang="en-US" sz="2000" dirty="0">
                <a:latin typeface="+mj-lt"/>
                <a:ea typeface="Cambria" panose="02040503050406030204" pitchFamily="18" charset="0"/>
              </a:rPr>
              <a:t>Jesus took three of his disciples, Peter, James, and John to a high mountain and Jesus’s clothes changed to white as light. And they see Moses and Elijah with Jesus. And Jesus tells them that he is going to set up tents for them. I imagine that Peter, James, and John are a little surprised and amazed to see Moses and Elijah. But grateful to be with Jesus. I pray that one day far from now or soon is that I can be with Jesus.</a:t>
            </a:r>
            <a:endParaRPr lang="en-US" sz="2000" dirty="0">
              <a:latin typeface="+mj-lt"/>
              <a:ea typeface="Cambria" panose="02040503050406030204" pitchFamily="18" charset="0"/>
              <a:cs typeface="Cambria"/>
            </a:endParaRPr>
          </a:p>
        </p:txBody>
      </p:sp>
      <p:pic>
        <p:nvPicPr>
          <p:cNvPr id="5" name="Picture 4" descr="A group of people looking at the resurrection of person&#10;&#10;AI-generated content may be incorrect.">
            <a:extLst>
              <a:ext uri="{FF2B5EF4-FFF2-40B4-BE49-F238E27FC236}">
                <a16:creationId xmlns:a16="http://schemas.microsoft.com/office/drawing/2014/main" id="{6DF962DC-03F8-A090-653A-C274A88C4FAD}"/>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36577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30356E-915C-92C9-EA25-33F635F90F79}"/>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group of people at a table&#10;&#10;AI-generated content may be incorrect.">
            <a:extLst>
              <a:ext uri="{FF2B5EF4-FFF2-40B4-BE49-F238E27FC236}">
                <a16:creationId xmlns:a16="http://schemas.microsoft.com/office/drawing/2014/main" id="{A0548FCD-261E-D925-DD2E-49715D4DE839}"/>
              </a:ext>
            </a:extLst>
          </p:cNvPr>
          <p:cNvPicPr>
            <a:picLocks noChangeAspect="1"/>
          </p:cNvPicPr>
          <p:nvPr/>
        </p:nvPicPr>
        <p:blipFill>
          <a:blip r:embed="rId2">
            <a:extLst>
              <a:ext uri="{28A0092B-C50C-407E-A947-70E740481C1C}">
                <a14:useLocalDpi xmlns:a14="http://schemas.microsoft.com/office/drawing/2010/main" val="0"/>
              </a:ext>
            </a:extLst>
          </a:blip>
          <a:srcRect t="8882" r="-1" b="15714"/>
          <a:stretch>
            <a:fillRect/>
          </a:stretch>
        </p:blipFill>
        <p:spPr>
          <a:xfrm>
            <a:off x="2648473" y="10"/>
            <a:ext cx="10153124" cy="7772390"/>
          </a:xfrm>
          <a:prstGeom prst="rect">
            <a:avLst/>
          </a:prstGeom>
        </p:spPr>
      </p:pic>
      <p:sp>
        <p:nvSpPr>
          <p:cNvPr id="67" name="Rectangle 6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B670E295-163D-E1BB-63DC-32832C52E81F}"/>
              </a:ext>
            </a:extLst>
          </p:cNvPr>
          <p:cNvSpPr>
            <a:spLocks noGrp="1"/>
          </p:cNvSpPr>
          <p:nvPr>
            <p:ph type="title"/>
          </p:nvPr>
        </p:nvSpPr>
        <p:spPr>
          <a:xfrm>
            <a:off x="880110" y="413808"/>
            <a:ext cx="4013298" cy="2153233"/>
          </a:xfrm>
        </p:spPr>
        <p:txBody>
          <a:bodyPr>
            <a:normAutofit/>
          </a:bodyPr>
          <a:lstStyle/>
          <a:p>
            <a:r>
              <a:rPr lang="en-US" sz="4400"/>
              <a:t>5</a:t>
            </a:r>
            <a:r>
              <a:rPr lang="en-US" sz="4400" baseline="30000"/>
              <a:t>th</a:t>
            </a:r>
            <a:r>
              <a:rPr lang="en-US" sz="4400"/>
              <a:t> Luminous:  INSTITUTION OF THE EUCHARIST</a:t>
            </a:r>
          </a:p>
        </p:txBody>
      </p:sp>
      <p:sp>
        <p:nvSpPr>
          <p:cNvPr id="3" name="Text Placeholder 2">
            <a:extLst>
              <a:ext uri="{FF2B5EF4-FFF2-40B4-BE49-F238E27FC236}">
                <a16:creationId xmlns:a16="http://schemas.microsoft.com/office/drawing/2014/main" id="{59FCF3F2-5C7F-D451-7042-E0909F3D63DD}"/>
              </a:ext>
            </a:extLst>
          </p:cNvPr>
          <p:cNvSpPr>
            <a:spLocks noGrp="1"/>
          </p:cNvSpPr>
          <p:nvPr>
            <p:ph type="body" idx="1"/>
          </p:nvPr>
        </p:nvSpPr>
        <p:spPr>
          <a:xfrm>
            <a:off x="880110" y="2758761"/>
            <a:ext cx="4013298" cy="4241797"/>
          </a:xfrm>
        </p:spPr>
        <p:txBody>
          <a:bodyPr>
            <a:normAutofit lnSpcReduction="10000"/>
          </a:bodyPr>
          <a:lstStyle/>
          <a:p>
            <a:pPr marR="5080">
              <a:spcBef>
                <a:spcPts val="705"/>
              </a:spcBef>
            </a:pPr>
            <a:r>
              <a:rPr lang="en-US" sz="2000" dirty="0">
                <a:latin typeface="+mj-lt"/>
                <a:ea typeface="Cambria" panose="02040503050406030204" pitchFamily="18" charset="0"/>
              </a:rPr>
              <a:t> Peter and John prepare for their last meal with Jesus, following the instructions given to them by Him. Jesus describes what will happen in his Last Supper, and he will not eat the bread till the fulfillment in the kingdom of God. He notifies the apostles one of them will betray him, and Peter will deny him. I imagine how terrified Jesus is for the suffering he is to go through the next day, all while caring for the needs of others who betrayed him. I pray for the strength, courage, and trust Jesus has. </a:t>
            </a:r>
            <a:endParaRPr lang="en-US" sz="2000" dirty="0">
              <a:latin typeface="+mj-lt"/>
              <a:ea typeface="Cambria" panose="02040503050406030204" pitchFamily="18" charset="0"/>
              <a:cs typeface="Cambria"/>
            </a:endParaRPr>
          </a:p>
        </p:txBody>
      </p:sp>
    </p:spTree>
    <p:extLst>
      <p:ext uri="{BB962C8B-B14F-4D97-AF65-F5344CB8AC3E}">
        <p14:creationId xmlns:p14="http://schemas.microsoft.com/office/powerpoint/2010/main" val="760460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5332-8962-2EDE-83F8-F07F6F98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C2CD8-BE4D-9D30-216A-2A0BB57D0DC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3A982E1E-8C3C-17E2-82F1-4E6CF40E5E28}"/>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75E32EAA-C3AC-6E95-2130-E0706D133DAB}"/>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07466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C3AC66-2EF3-337C-3727-583CB3438A43}"/>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63E0FB48-2C2F-1FB0-3D1B-A3C5F4A60734}"/>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1</a:t>
            </a:r>
            <a:r>
              <a:rPr lang="en-US" sz="5000" baseline="30000"/>
              <a:t>st</a:t>
            </a:r>
            <a:r>
              <a:rPr lang="en-US" sz="5000"/>
              <a:t> Sorrowful:  AGONY IN </a:t>
            </a:r>
            <a:br>
              <a:rPr lang="en-US" sz="5000"/>
            </a:br>
            <a:r>
              <a:rPr lang="en-US" sz="5000"/>
              <a:t>THE GARDEN</a:t>
            </a:r>
          </a:p>
        </p:txBody>
      </p:sp>
      <p:sp>
        <p:nvSpPr>
          <p:cNvPr id="6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B0364DE-7F22-F24D-E654-499BF237D524}"/>
              </a:ext>
            </a:extLst>
          </p:cNvPr>
          <p:cNvSpPr>
            <a:spLocks noGrp="1"/>
          </p:cNvSpPr>
          <p:nvPr>
            <p:ph type="body" idx="1"/>
          </p:nvPr>
        </p:nvSpPr>
        <p:spPr>
          <a:xfrm>
            <a:off x="672084" y="3255952"/>
            <a:ext cx="4455768" cy="3763423"/>
          </a:xfrm>
        </p:spPr>
        <p:txBody>
          <a:bodyPr>
            <a:normAutofit/>
          </a:bodyPr>
          <a:lstStyle/>
          <a:p>
            <a:pPr marR="5080">
              <a:lnSpc>
                <a:spcPct val="90000"/>
              </a:lnSpc>
              <a:spcBef>
                <a:spcPts val="875"/>
              </a:spcBef>
            </a:pPr>
            <a:r>
              <a:rPr lang="en-US" sz="2000" dirty="0">
                <a:latin typeface="+mj-lt"/>
                <a:ea typeface="Cambria" panose="02040503050406030204" pitchFamily="18" charset="0"/>
              </a:rPr>
              <a:t>Jesus is praying in the garden of Gethsemane about his coming death with Peter, James, and John. So agonized, he begins sweating blood. The others fall asleep, so Jesus scolds them and tells them to pray, but they fall asleep again. I imagine how awful Jesus must have felt, knowing he was to die, and his friends couldn't even stay awake. I pray for patience like Jesus had at such a stressful moment, and the alertness to follow God even when it's difficult.</a:t>
            </a:r>
            <a:endParaRPr lang="en-US" sz="2000" dirty="0">
              <a:latin typeface="+mj-lt"/>
              <a:ea typeface="Cambria" panose="02040503050406030204" pitchFamily="18" charset="0"/>
              <a:cs typeface="Cambria"/>
            </a:endParaRPr>
          </a:p>
        </p:txBody>
      </p:sp>
      <p:pic>
        <p:nvPicPr>
          <p:cNvPr id="5" name="Picture 4" descr="A painting of an angel with wings and a person with wings&#10;&#10;AI-generated content may be incorrect.">
            <a:extLst>
              <a:ext uri="{FF2B5EF4-FFF2-40B4-BE49-F238E27FC236}">
                <a16:creationId xmlns:a16="http://schemas.microsoft.com/office/drawing/2014/main" id="{C2770AA7-ECFC-664E-8851-8A28120C8CBC}"/>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9961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FBA7C4-D6BA-3305-F550-B75F29BF64AC}"/>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from a rope&#10;&#10;AI-generated content may be incorrect.">
            <a:extLst>
              <a:ext uri="{FF2B5EF4-FFF2-40B4-BE49-F238E27FC236}">
                <a16:creationId xmlns:a16="http://schemas.microsoft.com/office/drawing/2014/main" id="{C417A982-8AB3-43FE-16DF-9CBC25F94FD3}"/>
              </a:ext>
            </a:extLst>
          </p:cNvPr>
          <p:cNvPicPr>
            <a:picLocks noChangeAspect="1"/>
          </p:cNvPicPr>
          <p:nvPr/>
        </p:nvPicPr>
        <p:blipFill>
          <a:blip r:embed="rId2">
            <a:extLst>
              <a:ext uri="{28A0092B-C50C-407E-A947-70E740481C1C}">
                <a14:useLocalDpi xmlns:a14="http://schemas.microsoft.com/office/drawing/2010/main" val="0"/>
              </a:ext>
            </a:extLst>
          </a:blip>
          <a:srcRect r="-1" b="24596"/>
          <a:stretch>
            <a:fillRect/>
          </a:stretch>
        </p:blipFill>
        <p:spPr>
          <a:xfrm>
            <a:off x="2648473" y="10"/>
            <a:ext cx="10153124" cy="7772390"/>
          </a:xfrm>
          <a:prstGeom prst="rect">
            <a:avLst/>
          </a:prstGeom>
        </p:spPr>
      </p:pic>
      <p:sp>
        <p:nvSpPr>
          <p:cNvPr id="74" name="Rectangle 7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1E1FFCD3-790E-B261-E368-9B2260D00583}"/>
              </a:ext>
            </a:extLst>
          </p:cNvPr>
          <p:cNvSpPr>
            <a:spLocks noGrp="1"/>
          </p:cNvSpPr>
          <p:nvPr>
            <p:ph type="title"/>
          </p:nvPr>
        </p:nvSpPr>
        <p:spPr>
          <a:xfrm>
            <a:off x="880110" y="413808"/>
            <a:ext cx="4013298" cy="2153233"/>
          </a:xfrm>
        </p:spPr>
        <p:txBody>
          <a:bodyPr>
            <a:normAutofit/>
          </a:bodyPr>
          <a:lstStyle/>
          <a:p>
            <a:r>
              <a:rPr lang="en-US" sz="4400" dirty="0"/>
              <a:t>2</a:t>
            </a:r>
            <a:r>
              <a:rPr lang="en-US" sz="4400" baseline="30000" dirty="0"/>
              <a:t>nd</a:t>
            </a:r>
            <a:r>
              <a:rPr lang="en-US" sz="4400" dirty="0"/>
              <a:t> Sorrowful:  SCOURGING AT THE PILLAR</a:t>
            </a:r>
          </a:p>
        </p:txBody>
      </p:sp>
      <p:sp>
        <p:nvSpPr>
          <p:cNvPr id="3" name="Text Placeholder 2">
            <a:extLst>
              <a:ext uri="{FF2B5EF4-FFF2-40B4-BE49-F238E27FC236}">
                <a16:creationId xmlns:a16="http://schemas.microsoft.com/office/drawing/2014/main" id="{7A69C18E-9174-87AC-70DA-131FEA0059B2}"/>
              </a:ext>
            </a:extLst>
          </p:cNvPr>
          <p:cNvSpPr>
            <a:spLocks noGrp="1"/>
          </p:cNvSpPr>
          <p:nvPr>
            <p:ph type="body" idx="1"/>
          </p:nvPr>
        </p:nvSpPr>
        <p:spPr>
          <a:xfrm>
            <a:off x="880110" y="2758761"/>
            <a:ext cx="4013298" cy="4241797"/>
          </a:xfrm>
        </p:spPr>
        <p:txBody>
          <a:bodyPr>
            <a:normAutofit/>
          </a:bodyPr>
          <a:lstStyle/>
          <a:p>
            <a:pPr marL="12700" marR="5080">
              <a:lnSpc>
                <a:spcPct val="114399"/>
              </a:lnSpc>
              <a:spcBef>
                <a:spcPts val="100"/>
              </a:spcBef>
            </a:pPr>
            <a:r>
              <a:rPr lang="en-US" sz="2000" dirty="0">
                <a:latin typeface="+mj-lt"/>
                <a:ea typeface="Cambria" panose="02040503050406030204" pitchFamily="18" charset="0"/>
              </a:rPr>
              <a:t>In the morning, Jesus was sent to the Praetorian; it looks like a court room to me. I imagine how painful it was for Jesus to be scourged by Pilate’s soldiers since it was our sins that got him here. Jesus never stopped them. The people who were watching him getting whipped were sad and wishing that it would stop. I pray for strength to not sin since the scourging was painful and I do not want to hurt Jesus. </a:t>
            </a:r>
            <a:endParaRPr lang="en-US" sz="2000" dirty="0">
              <a:solidFill>
                <a:schemeClr val="tx1"/>
              </a:solidFill>
              <a:latin typeface="+mj-lt"/>
              <a:ea typeface="Cambria" panose="02040503050406030204" pitchFamily="18" charset="0"/>
              <a:cs typeface="Cambria"/>
            </a:endParaRPr>
          </a:p>
        </p:txBody>
      </p:sp>
    </p:spTree>
    <p:extLst>
      <p:ext uri="{BB962C8B-B14F-4D97-AF65-F5344CB8AC3E}">
        <p14:creationId xmlns:p14="http://schemas.microsoft.com/office/powerpoint/2010/main" val="115592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3285BF-E86C-9256-2607-89C04D23DEF5}"/>
            </a:ext>
          </a:extLst>
        </p:cNvPr>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FF80BE0-3EAA-5231-8971-B7DDF7F0579D}"/>
              </a:ext>
            </a:extLst>
          </p:cNvPr>
          <p:cNvSpPr>
            <a:spLocks noGrp="1"/>
          </p:cNvSpPr>
          <p:nvPr>
            <p:ph type="title"/>
          </p:nvPr>
        </p:nvSpPr>
        <p:spPr>
          <a:xfrm>
            <a:off x="880111" y="413808"/>
            <a:ext cx="5513881" cy="2048279"/>
          </a:xfrm>
        </p:spPr>
        <p:txBody>
          <a:bodyPr>
            <a:normAutofit/>
          </a:bodyPr>
          <a:lstStyle/>
          <a:p>
            <a:r>
              <a:rPr lang="en-US" sz="4400" dirty="0"/>
              <a:t>3</a:t>
            </a:r>
            <a:r>
              <a:rPr lang="en-US" sz="4400" baseline="30000" dirty="0"/>
              <a:t>rd</a:t>
            </a:r>
            <a:r>
              <a:rPr lang="en-US" sz="4400" dirty="0"/>
              <a:t> Sorrowful:  CROWNING OF THORNS</a:t>
            </a:r>
          </a:p>
        </p:txBody>
      </p:sp>
      <p:sp>
        <p:nvSpPr>
          <p:cNvPr id="3" name="Text Placeholder 2">
            <a:extLst>
              <a:ext uri="{FF2B5EF4-FFF2-40B4-BE49-F238E27FC236}">
                <a16:creationId xmlns:a16="http://schemas.microsoft.com/office/drawing/2014/main" id="{6815D97B-22A4-E109-E148-2C40477E5EBF}"/>
              </a:ext>
            </a:extLst>
          </p:cNvPr>
          <p:cNvSpPr>
            <a:spLocks noGrp="1"/>
          </p:cNvSpPr>
          <p:nvPr>
            <p:ph type="body" idx="1"/>
          </p:nvPr>
        </p:nvSpPr>
        <p:spPr>
          <a:xfrm>
            <a:off x="880110" y="2644403"/>
            <a:ext cx="4850602" cy="4356155"/>
          </a:xfrm>
        </p:spPr>
        <p:txBody>
          <a:bodyPr>
            <a:normAutofit fontScale="85000" lnSpcReduction="10000"/>
          </a:bodyPr>
          <a:lstStyle/>
          <a:p>
            <a:pPr marR="5080">
              <a:lnSpc>
                <a:spcPct val="114399"/>
              </a:lnSpc>
              <a:spcBef>
                <a:spcPts val="910"/>
              </a:spcBef>
            </a:pPr>
            <a:r>
              <a:rPr lang="en-US" sz="2400" dirty="0">
                <a:latin typeface="+mj-lt"/>
                <a:ea typeface="Cambria" panose="02040503050406030204" pitchFamily="18" charset="0"/>
              </a:rPr>
              <a:t>Jesus, dressed in a purple cloak, is being mocked. “Hail, king of the Jews,” the guards say while beating him. Pilate says Jesus is innocent, but the chief priests and guards yell, “Crucify him!” Pilate still maintains that Jesus is innocent, but the people say he claims to be a king and is against Caesar. After hearing this, he commands Jesus to be crucified. I imagine the fear Pilate is feeling. He knows Jesus is good, but when he tries to save him, he gets threatened, so he crucifies Jesus. I pray that people are nicer and more forgiving.</a:t>
            </a:r>
            <a:endParaRPr lang="en-US" sz="2400" dirty="0">
              <a:solidFill>
                <a:schemeClr val="tx1"/>
              </a:solidFill>
              <a:highlight>
                <a:srgbClr val="FFFF00"/>
              </a:highlight>
              <a:latin typeface="+mj-lt"/>
              <a:ea typeface="Cambria" panose="02040503050406030204" pitchFamily="18" charset="0"/>
              <a:cs typeface="Cambria"/>
            </a:endParaRPr>
          </a:p>
        </p:txBody>
      </p:sp>
      <p:pic>
        <p:nvPicPr>
          <p:cNvPr id="7" name="Picture 6" descr="A painting of a person being nailed to a person&#10;&#10;AI-generated content may be incorrect.">
            <a:extLst>
              <a:ext uri="{FF2B5EF4-FFF2-40B4-BE49-F238E27FC236}">
                <a16:creationId xmlns:a16="http://schemas.microsoft.com/office/drawing/2014/main" id="{73E45A91-61BA-3D5D-728C-CDCA42949646}"/>
              </a:ext>
            </a:extLst>
          </p:cNvPr>
          <p:cNvPicPr>
            <a:picLocks noChangeAspect="1"/>
          </p:cNvPicPr>
          <p:nvPr/>
        </p:nvPicPr>
        <p:blipFill>
          <a:blip r:embed="rId2">
            <a:extLst>
              <a:ext uri="{28A0092B-C50C-407E-A947-70E740481C1C}">
                <a14:useLocalDpi xmlns:a14="http://schemas.microsoft.com/office/drawing/2010/main" val="0"/>
              </a:ext>
            </a:extLst>
          </a:blip>
          <a:srcRect l="9110" r="911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65299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E27E8E-2B85-41A6-0F2A-A568AB26B699}"/>
            </a:ext>
          </a:extLst>
        </p:cNvPr>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carrying a cross&#10;&#10;AI-generated content may be incorrect.">
            <a:extLst>
              <a:ext uri="{FF2B5EF4-FFF2-40B4-BE49-F238E27FC236}">
                <a16:creationId xmlns:a16="http://schemas.microsoft.com/office/drawing/2014/main" id="{744FAB4A-28BF-77F6-9A2D-4EBDFB5737BB}"/>
              </a:ext>
            </a:extLst>
          </p:cNvPr>
          <p:cNvPicPr>
            <a:picLocks noChangeAspect="1"/>
          </p:cNvPicPr>
          <p:nvPr/>
        </p:nvPicPr>
        <p:blipFill>
          <a:blip r:embed="rId2">
            <a:extLst>
              <a:ext uri="{28A0092B-C50C-407E-A947-70E740481C1C}">
                <a14:useLocalDpi xmlns:a14="http://schemas.microsoft.com/office/drawing/2010/main" val="0"/>
              </a:ext>
            </a:extLst>
          </a:blip>
          <a:srcRect t="10878" r="-1" b="13717"/>
          <a:stretch>
            <a:fillRect/>
          </a:stretch>
        </p:blipFill>
        <p:spPr>
          <a:xfrm>
            <a:off x="2648473" y="10"/>
            <a:ext cx="10153124" cy="7772390"/>
          </a:xfrm>
          <a:prstGeom prst="rect">
            <a:avLst/>
          </a:prstGeom>
        </p:spPr>
      </p:pic>
      <p:sp>
        <p:nvSpPr>
          <p:cNvPr id="88" name="Rectangle 8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25262CF2-068D-65A7-FEFF-62ABA7CECD3C}"/>
              </a:ext>
            </a:extLst>
          </p:cNvPr>
          <p:cNvSpPr>
            <a:spLocks noGrp="1"/>
          </p:cNvSpPr>
          <p:nvPr>
            <p:ph type="title"/>
          </p:nvPr>
        </p:nvSpPr>
        <p:spPr>
          <a:xfrm>
            <a:off x="880110" y="413808"/>
            <a:ext cx="4013298" cy="2153233"/>
          </a:xfrm>
        </p:spPr>
        <p:txBody>
          <a:bodyPr>
            <a:normAutofit/>
          </a:bodyPr>
          <a:lstStyle/>
          <a:p>
            <a:r>
              <a:rPr lang="en-US" sz="4400" dirty="0"/>
              <a:t>4</a:t>
            </a:r>
            <a:r>
              <a:rPr lang="en-US" sz="4400" baseline="30000" dirty="0"/>
              <a:t>th</a:t>
            </a:r>
            <a:r>
              <a:rPr lang="en-US" sz="4400" dirty="0"/>
              <a:t> Sorrowful:  JESUS CARRIES HIS CROSS</a:t>
            </a:r>
          </a:p>
        </p:txBody>
      </p:sp>
      <p:sp>
        <p:nvSpPr>
          <p:cNvPr id="3" name="Text Placeholder 2">
            <a:extLst>
              <a:ext uri="{FF2B5EF4-FFF2-40B4-BE49-F238E27FC236}">
                <a16:creationId xmlns:a16="http://schemas.microsoft.com/office/drawing/2014/main" id="{2190243A-79DB-4AD4-1DEB-B52ACDB0B4B7}"/>
              </a:ext>
            </a:extLst>
          </p:cNvPr>
          <p:cNvSpPr>
            <a:spLocks noGrp="1"/>
          </p:cNvSpPr>
          <p:nvPr>
            <p:ph type="body" idx="1"/>
          </p:nvPr>
        </p:nvSpPr>
        <p:spPr>
          <a:xfrm>
            <a:off x="880110" y="2758761"/>
            <a:ext cx="4013298" cy="4241797"/>
          </a:xfrm>
        </p:spPr>
        <p:txBody>
          <a:bodyPr>
            <a:normAutofit/>
          </a:bodyPr>
          <a:lstStyle/>
          <a:p>
            <a:pPr marR="5080">
              <a:lnSpc>
                <a:spcPct val="90000"/>
              </a:lnSpc>
              <a:spcBef>
                <a:spcPts val="750"/>
              </a:spcBef>
            </a:pPr>
            <a:r>
              <a:rPr lang="en-US" sz="2000" dirty="0">
                <a:latin typeface="+mj-lt"/>
                <a:ea typeface="Cambria" panose="02040503050406030204" pitchFamily="18" charset="0"/>
              </a:rPr>
              <a:t>Jesus is carrying his cross. He is clearly struggling from the heat of the sun, the weight of the cross, and the roar of the crowd. His eyes are filled with sorrow, his flesh is bleeding, and he is agonizing with pain and suffering. I imagine his weeping eyes, his broken expression, and his staggering wounds. I pray that whatever burden we may have in our modern life, that we may have the patience to handle it just like Jesus did when he was faced with the cross.</a:t>
            </a:r>
            <a:endParaRPr lang="en-US" sz="2000" dirty="0">
              <a:latin typeface="+mj-lt"/>
              <a:ea typeface="Cambria" panose="02040503050406030204" pitchFamily="18" charset="0"/>
              <a:cs typeface="Cambria"/>
            </a:endParaRPr>
          </a:p>
        </p:txBody>
      </p:sp>
    </p:spTree>
    <p:extLst>
      <p:ext uri="{BB962C8B-B14F-4D97-AF65-F5344CB8AC3E}">
        <p14:creationId xmlns:p14="http://schemas.microsoft.com/office/powerpoint/2010/main" val="66840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46B521-901E-0197-97A6-96A8F3423209}"/>
            </a:ext>
          </a:extLst>
        </p:cNvPr>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E384FE2-A8AE-D147-E0B8-EB1963D66792}"/>
              </a:ext>
            </a:extLst>
          </p:cNvPr>
          <p:cNvSpPr>
            <a:spLocks noGrp="1"/>
          </p:cNvSpPr>
          <p:nvPr>
            <p:ph type="title"/>
          </p:nvPr>
        </p:nvSpPr>
        <p:spPr>
          <a:xfrm>
            <a:off x="672084" y="368751"/>
            <a:ext cx="4587032" cy="2217753"/>
          </a:xfrm>
        </p:spPr>
        <p:txBody>
          <a:bodyPr anchor="b">
            <a:normAutofit/>
          </a:bodyPr>
          <a:lstStyle/>
          <a:p>
            <a:pPr>
              <a:lnSpc>
                <a:spcPct val="90000"/>
              </a:lnSpc>
            </a:pPr>
            <a:r>
              <a:rPr lang="en-US" sz="3700"/>
              <a:t>5</a:t>
            </a:r>
            <a:r>
              <a:rPr lang="en-US" sz="3700" baseline="30000"/>
              <a:t>th</a:t>
            </a:r>
            <a:r>
              <a:rPr lang="en-US" sz="3700"/>
              <a:t> Sorrowful:  CRUCIFIXION AND DEATH OF JESUS</a:t>
            </a:r>
          </a:p>
        </p:txBody>
      </p:sp>
      <p:sp>
        <p:nvSpPr>
          <p:cNvPr id="10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90F7A69-D0F4-C8B2-2C3A-5861EEF4246A}"/>
              </a:ext>
            </a:extLst>
          </p:cNvPr>
          <p:cNvSpPr>
            <a:spLocks noGrp="1"/>
          </p:cNvSpPr>
          <p:nvPr>
            <p:ph type="body" idx="1"/>
          </p:nvPr>
        </p:nvSpPr>
        <p:spPr>
          <a:xfrm>
            <a:off x="672084" y="3255952"/>
            <a:ext cx="4455768" cy="3763423"/>
          </a:xfrm>
        </p:spPr>
        <p:txBody>
          <a:bodyPr>
            <a:normAutofit/>
          </a:bodyPr>
          <a:lstStyle/>
          <a:p>
            <a:pPr marR="5080">
              <a:lnSpc>
                <a:spcPct val="90000"/>
              </a:lnSpc>
              <a:spcBef>
                <a:spcPts val="705"/>
              </a:spcBef>
            </a:pPr>
            <a:r>
              <a:rPr lang="en-US" sz="2000" dirty="0">
                <a:latin typeface="+mj-lt"/>
                <a:ea typeface="Cambria" panose="02040503050406030204" pitchFamily="18" charset="0"/>
              </a:rPr>
              <a:t>The soldiers took Jesus inside the praetorium and gathered a crowd of people. The soldiers put a scarlet cloak around him and placed a crown of thorns on his head. The people knelt before him, teasing and mocking him while saying “Hail King of the Jews!” Time stretched on as the crowd was waiting for Jesus’ death. I imagine Jesus hanging on the cross asking God to have mercy on us.  The time had come, he finally died. I pray for patience and kindness to be able to tolerate other’s behaviors even when it annoys me.</a:t>
            </a:r>
            <a:endParaRPr lang="en-US" sz="2000" dirty="0">
              <a:latin typeface="+mj-lt"/>
              <a:ea typeface="Cambria" panose="02040503050406030204" pitchFamily="18" charset="0"/>
              <a:cs typeface="Cambria"/>
            </a:endParaRPr>
          </a:p>
        </p:txBody>
      </p:sp>
      <p:pic>
        <p:nvPicPr>
          <p:cNvPr id="5" name="Picture 4" descr="A person on a cross&#10;&#10;AI-generated content may be incorrect.">
            <a:extLst>
              <a:ext uri="{FF2B5EF4-FFF2-40B4-BE49-F238E27FC236}">
                <a16:creationId xmlns:a16="http://schemas.microsoft.com/office/drawing/2014/main" id="{A9106799-8EBF-465E-7208-2F418EB2CB2B}"/>
              </a:ext>
            </a:extLst>
          </p:cNvPr>
          <p:cNvPicPr>
            <a:picLocks noChangeAspect="1"/>
          </p:cNvPicPr>
          <p:nvPr/>
        </p:nvPicPr>
        <p:blipFill>
          <a:blip r:embed="rId2">
            <a:extLst>
              <a:ext uri="{28A0092B-C50C-407E-A947-70E740481C1C}">
                <a14:useLocalDpi xmlns:a14="http://schemas.microsoft.com/office/drawing/2010/main" val="0"/>
              </a:ext>
            </a:extLst>
          </a:blip>
          <a:srcRect l="2829" r="2829"/>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2027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5332-8962-2EDE-83F8-F07F6F98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C2CD8-BE4D-9D30-216A-2A0BB57D0DC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3A982E1E-8C3C-17E2-82F1-4E6CF40E5E28}"/>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75E32EAA-C3AC-6E95-2130-E0706D133DAB}"/>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1552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038018-0485-2619-87D5-5F1D390EDCC0}"/>
            </a:ext>
          </a:extLst>
        </p:cNvPr>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two people with Scrovegni Chapel in the background&#10;&#10;AI-generated content may be incorrect.">
            <a:extLst>
              <a:ext uri="{FF2B5EF4-FFF2-40B4-BE49-F238E27FC236}">
                <a16:creationId xmlns:a16="http://schemas.microsoft.com/office/drawing/2014/main" id="{97D7C9C9-D634-8619-C536-2503F82918CB}"/>
              </a:ext>
            </a:extLst>
          </p:cNvPr>
          <p:cNvPicPr>
            <a:picLocks noChangeAspect="1"/>
          </p:cNvPicPr>
          <p:nvPr/>
        </p:nvPicPr>
        <p:blipFill>
          <a:blip r:embed="rId2">
            <a:extLst>
              <a:ext uri="{28A0092B-C50C-407E-A947-70E740481C1C}">
                <a14:useLocalDpi xmlns:a14="http://schemas.microsoft.com/office/drawing/2010/main" val="0"/>
              </a:ext>
            </a:extLst>
          </a:blip>
          <a:srcRect t="24597" r="-1" b="-1"/>
          <a:stretch>
            <a:fillRect/>
          </a:stretch>
        </p:blipFill>
        <p:spPr>
          <a:xfrm>
            <a:off x="2648473" y="10"/>
            <a:ext cx="10153124" cy="7772390"/>
          </a:xfrm>
          <a:prstGeom prst="rect">
            <a:avLst/>
          </a:prstGeom>
        </p:spPr>
      </p:pic>
      <p:sp>
        <p:nvSpPr>
          <p:cNvPr id="102" name="Rectangle 10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9B296D08-67A2-41A0-E152-506C55F1F7F7}"/>
              </a:ext>
            </a:extLst>
          </p:cNvPr>
          <p:cNvSpPr>
            <a:spLocks noGrp="1"/>
          </p:cNvSpPr>
          <p:nvPr>
            <p:ph type="title"/>
          </p:nvPr>
        </p:nvSpPr>
        <p:spPr>
          <a:xfrm>
            <a:off x="880110" y="413808"/>
            <a:ext cx="4013298" cy="2153233"/>
          </a:xfrm>
        </p:spPr>
        <p:txBody>
          <a:bodyPr>
            <a:normAutofit/>
          </a:bodyPr>
          <a:lstStyle/>
          <a:p>
            <a:r>
              <a:rPr lang="en-US" sz="4400" dirty="0"/>
              <a:t>1</a:t>
            </a:r>
            <a:r>
              <a:rPr lang="en-US" sz="4400" baseline="30000" dirty="0"/>
              <a:t>st</a:t>
            </a:r>
            <a:r>
              <a:rPr lang="en-US" sz="4400" dirty="0"/>
              <a:t> Glorious:  RESURRECTION OF JESUS </a:t>
            </a:r>
          </a:p>
        </p:txBody>
      </p:sp>
      <p:sp>
        <p:nvSpPr>
          <p:cNvPr id="3" name="Text Placeholder 2">
            <a:extLst>
              <a:ext uri="{FF2B5EF4-FFF2-40B4-BE49-F238E27FC236}">
                <a16:creationId xmlns:a16="http://schemas.microsoft.com/office/drawing/2014/main" id="{2F42C857-5FE4-6252-DAD5-3E1CE2B34E38}"/>
              </a:ext>
            </a:extLst>
          </p:cNvPr>
          <p:cNvSpPr>
            <a:spLocks noGrp="1"/>
          </p:cNvSpPr>
          <p:nvPr>
            <p:ph type="body" idx="1"/>
          </p:nvPr>
        </p:nvSpPr>
        <p:spPr>
          <a:xfrm>
            <a:off x="880110" y="2758761"/>
            <a:ext cx="4013298" cy="4241797"/>
          </a:xfrm>
        </p:spPr>
        <p:txBody>
          <a:bodyPr>
            <a:normAutofit/>
          </a:bodyPr>
          <a:lstStyle/>
          <a:p>
            <a:pPr fontAlgn="base">
              <a:lnSpc>
                <a:spcPct val="90000"/>
              </a:lnSpc>
              <a:spcAft>
                <a:spcPts val="600"/>
              </a:spcAft>
            </a:pPr>
            <a:r>
              <a:rPr lang="en-US" sz="2000" dirty="0">
                <a:latin typeface="+mj-lt"/>
                <a:ea typeface="Cambria" panose="02040503050406030204" pitchFamily="18" charset="0"/>
              </a:rPr>
              <a:t>In the scripture Mary Magdalene finds Jesus’ tomb empty. Soon, Jesus appears and calls her name, showing He is alive. I imagine the amazing feeling of surprise and pure joy filling her heart when she sees Him. The sadness of His death disappears in the bright light of Easter day. I pray that God will help me be strong when I feel afraid. I also hope that the joy of the resurrection always guides me to share God’s  peace, love, and happiness with everyone I see.</a:t>
            </a:r>
          </a:p>
        </p:txBody>
      </p:sp>
    </p:spTree>
    <p:extLst>
      <p:ext uri="{BB962C8B-B14F-4D97-AF65-F5344CB8AC3E}">
        <p14:creationId xmlns:p14="http://schemas.microsoft.com/office/powerpoint/2010/main" val="2043793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66011B-ABB8-CEA4-0A81-2E87EFF35460}"/>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3C3C88B-7044-5AF8-3BB2-14DD69A0BD9D}"/>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2</a:t>
            </a:r>
            <a:r>
              <a:rPr lang="en-US" sz="5000" baseline="30000"/>
              <a:t>nd</a:t>
            </a:r>
            <a:r>
              <a:rPr lang="en-US" sz="5000"/>
              <a:t> Glorious:  ASCENSION OF JESUS </a:t>
            </a:r>
          </a:p>
        </p:txBody>
      </p:sp>
      <p:sp>
        <p:nvSpPr>
          <p:cNvPr id="10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1D97697-2057-8D0B-7EF1-A4849BBE03BA}"/>
              </a:ext>
            </a:extLst>
          </p:cNvPr>
          <p:cNvSpPr>
            <a:spLocks noGrp="1"/>
          </p:cNvSpPr>
          <p:nvPr>
            <p:ph type="body" idx="1"/>
          </p:nvPr>
        </p:nvSpPr>
        <p:spPr>
          <a:xfrm>
            <a:off x="672084" y="3255952"/>
            <a:ext cx="4455768" cy="3763423"/>
          </a:xfrm>
        </p:spPr>
        <p:txBody>
          <a:bodyPr>
            <a:normAutofit fontScale="92500" lnSpcReduction="10000"/>
          </a:bodyPr>
          <a:lstStyle/>
          <a:p>
            <a:pPr fontAlgn="base"/>
            <a:r>
              <a:rPr lang="en-US" sz="2000" dirty="0">
                <a:latin typeface="+mj-lt"/>
                <a:ea typeface="Cambria" panose="02040503050406030204" pitchFamily="18" charset="0"/>
              </a:rPr>
              <a:t>Jesus gathers his disciples on the Mount of Olives, offering final blessings before ascending into the heavens until a radiant cloud cloaks Him from view. I imagine the profound awe and bittersweet wonder filling the disciples' hearts as they watched their Lord ascend, realizing His earthly mission was perfectly complete. I pray for the virtue of divine hope, asking God to keep my eyes fixed on eternity. May I always trust that Christ is preparing a permanent home for us while remaining spiritually present by our side.</a:t>
            </a:r>
          </a:p>
        </p:txBody>
      </p:sp>
      <p:pic>
        <p:nvPicPr>
          <p:cNvPr id="5" name="Picture 4" descr="A painting of a person in the sky&#10;&#10;AI-generated content may be incorrect.">
            <a:extLst>
              <a:ext uri="{FF2B5EF4-FFF2-40B4-BE49-F238E27FC236}">
                <a16:creationId xmlns:a16="http://schemas.microsoft.com/office/drawing/2014/main" id="{D1E9BEC2-A808-D826-CD06-F429D8A54BB1}"/>
              </a:ext>
            </a:extLst>
          </p:cNvPr>
          <p:cNvPicPr>
            <a:picLocks noChangeAspect="1"/>
          </p:cNvPicPr>
          <p:nvPr/>
        </p:nvPicPr>
        <p:blipFill>
          <a:blip r:embed="rId2">
            <a:extLst>
              <a:ext uri="{28A0092B-C50C-407E-A947-70E740481C1C}">
                <a14:useLocalDpi xmlns:a14="http://schemas.microsoft.com/office/drawing/2010/main" val="0"/>
              </a:ext>
            </a:extLst>
          </a:blip>
          <a:srcRect l="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13583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C41D20-083F-8F1E-6046-BBB10B070F5F}"/>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A80D090-FD9A-4021-E6EF-29D66F92BF77}"/>
              </a:ext>
            </a:extLst>
          </p:cNvPr>
          <p:cNvSpPr>
            <a:spLocks noGrp="1"/>
          </p:cNvSpPr>
          <p:nvPr>
            <p:ph type="title"/>
          </p:nvPr>
        </p:nvSpPr>
        <p:spPr>
          <a:xfrm>
            <a:off x="880111" y="413808"/>
            <a:ext cx="5513881" cy="2048279"/>
          </a:xfrm>
        </p:spPr>
        <p:txBody>
          <a:bodyPr>
            <a:normAutofit/>
          </a:bodyPr>
          <a:lstStyle/>
          <a:p>
            <a:r>
              <a:rPr lang="en-US" sz="4400" dirty="0"/>
              <a:t>3</a:t>
            </a:r>
            <a:r>
              <a:rPr lang="en-US" sz="4400" baseline="30000" dirty="0"/>
              <a:t>rd</a:t>
            </a:r>
            <a:r>
              <a:rPr lang="en-US" sz="4400" dirty="0"/>
              <a:t> Glorious:  DESCENT OF THE HOLY SPIRIT</a:t>
            </a:r>
          </a:p>
        </p:txBody>
      </p:sp>
      <p:sp>
        <p:nvSpPr>
          <p:cNvPr id="3" name="Text Placeholder 2">
            <a:extLst>
              <a:ext uri="{FF2B5EF4-FFF2-40B4-BE49-F238E27FC236}">
                <a16:creationId xmlns:a16="http://schemas.microsoft.com/office/drawing/2014/main" id="{891E04BE-7120-7BF2-84DC-CCF8766B56AE}"/>
              </a:ext>
            </a:extLst>
          </p:cNvPr>
          <p:cNvSpPr>
            <a:spLocks noGrp="1"/>
          </p:cNvSpPr>
          <p:nvPr>
            <p:ph type="body" idx="1"/>
          </p:nvPr>
        </p:nvSpPr>
        <p:spPr>
          <a:xfrm>
            <a:off x="880110" y="2644403"/>
            <a:ext cx="4850602" cy="4356155"/>
          </a:xfrm>
        </p:spPr>
        <p:txBody>
          <a:bodyPr>
            <a:normAutofit/>
          </a:bodyPr>
          <a:lstStyle/>
          <a:p>
            <a:pPr marL="12700" marR="5080">
              <a:lnSpc>
                <a:spcPct val="90000"/>
              </a:lnSpc>
              <a:spcBef>
                <a:spcPts val="100"/>
              </a:spcBef>
            </a:pPr>
            <a:r>
              <a:rPr lang="en-US" sz="2200" dirty="0">
                <a:latin typeface="+mj-lt"/>
                <a:ea typeface="Cambria" panose="02040503050406030204" pitchFamily="18" charset="0"/>
              </a:rPr>
              <a:t>The Jews felt a strong wind fill the house. They were filled with the Holy Spirit and began speaking in different languages. People were confused because everyone heard them speaking in their own language. Some people thought they had drunk too much wine, but then Peter stood up and gave a speech. He explained that whoever calls on the name of the Lord will be saved. I imagine the Holy Spirit gave the Jews courage. I pray that the Holy Spirit helps me be brave, trust God, and accept new experiences.</a:t>
            </a:r>
            <a:endParaRPr lang="en-US" sz="2200" dirty="0">
              <a:latin typeface="+mj-lt"/>
              <a:ea typeface="Cambria" panose="02040503050406030204" pitchFamily="18" charset="0"/>
              <a:cs typeface="Cambria"/>
            </a:endParaRPr>
          </a:p>
        </p:txBody>
      </p:sp>
      <p:pic>
        <p:nvPicPr>
          <p:cNvPr id="5" name="Picture 4" descr="A painting of a group of people&#10;&#10;AI-generated content may be incorrect.">
            <a:extLst>
              <a:ext uri="{FF2B5EF4-FFF2-40B4-BE49-F238E27FC236}">
                <a16:creationId xmlns:a16="http://schemas.microsoft.com/office/drawing/2014/main" id="{4628EF98-9877-8884-74F5-EB7A17F8A6DA}"/>
              </a:ext>
            </a:extLst>
          </p:cNvPr>
          <p:cNvPicPr>
            <a:picLocks noChangeAspect="1"/>
          </p:cNvPicPr>
          <p:nvPr/>
        </p:nvPicPr>
        <p:blipFill>
          <a:blip r:embed="rId2">
            <a:extLst>
              <a:ext uri="{28A0092B-C50C-407E-A947-70E740481C1C}">
                <a14:useLocalDpi xmlns:a14="http://schemas.microsoft.com/office/drawing/2010/main" val="0"/>
              </a:ext>
            </a:extLst>
          </a:blip>
          <a:srcRect r="1822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507201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B4760C-6A69-433D-43C1-E17B094C6F7F}"/>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CCD1141-EC67-33B6-0799-91AFBFF6528D}"/>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4</a:t>
            </a:r>
            <a:r>
              <a:rPr lang="en-US" sz="5000" baseline="30000"/>
              <a:t>th</a:t>
            </a:r>
            <a:r>
              <a:rPr lang="en-US" sz="5000"/>
              <a:t> Glorious:  ASSUMPTION OF MARY</a:t>
            </a:r>
          </a:p>
        </p:txBody>
      </p:sp>
      <p:sp>
        <p:nvSpPr>
          <p:cNvPr id="10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2944D47-478E-EBE7-3897-744DC3470880}"/>
              </a:ext>
            </a:extLst>
          </p:cNvPr>
          <p:cNvSpPr>
            <a:spLocks noGrp="1"/>
          </p:cNvSpPr>
          <p:nvPr>
            <p:ph type="body" idx="1"/>
          </p:nvPr>
        </p:nvSpPr>
        <p:spPr>
          <a:xfrm>
            <a:off x="672084" y="3255952"/>
            <a:ext cx="4455768" cy="3763423"/>
          </a:xfrm>
        </p:spPr>
        <p:txBody>
          <a:bodyPr>
            <a:normAutofit fontScale="85000" lnSpcReduction="10000"/>
          </a:bodyPr>
          <a:lstStyle/>
          <a:p>
            <a:pPr fontAlgn="base">
              <a:lnSpc>
                <a:spcPct val="90000"/>
              </a:lnSpc>
              <a:spcAft>
                <a:spcPts val="600"/>
              </a:spcAft>
            </a:pPr>
            <a:r>
              <a:rPr lang="en-US" sz="2400" dirty="0">
                <a:latin typeface="+mj-lt"/>
                <a:ea typeface="Cambria" panose="02040503050406030204" pitchFamily="18" charset="0"/>
              </a:rPr>
              <a:t>The seventh angel blew his trumpet. Loud voices echoed saying “The kingdom of the world now belongs to our Lord and to his anointed, he will reign forever and ever” The elders who sat on thrones prostrated themselves and worshiped God. God's Temple was opened and the Ark could be seen. Flashes of lighting, earthquakes, and hailstorms were happening. I imagine hearing the trumpet and seeing flashes of lighting in the sky. I would probably feel amazed that everyone is worshiping God. I pray that God helps me trust him when things are confusing and helps me grow in faith</a:t>
            </a:r>
          </a:p>
        </p:txBody>
      </p:sp>
      <p:pic>
        <p:nvPicPr>
          <p:cNvPr id="5" name="Picture 4" descr="A painting of a person in a blue robe surrounded by angels&#10;&#10;AI-generated content may be incorrect.">
            <a:extLst>
              <a:ext uri="{FF2B5EF4-FFF2-40B4-BE49-F238E27FC236}">
                <a16:creationId xmlns:a16="http://schemas.microsoft.com/office/drawing/2014/main" id="{16B888A6-1716-814B-645B-25F2D96EC2B3}"/>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71511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8D715F-E59E-7CB1-09EA-2D368F4E34C4}"/>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person and two men&#10;&#10;AI-generated content may be incorrect.">
            <a:extLst>
              <a:ext uri="{FF2B5EF4-FFF2-40B4-BE49-F238E27FC236}">
                <a16:creationId xmlns:a16="http://schemas.microsoft.com/office/drawing/2014/main" id="{24E42E7E-D409-C5AA-ABAE-D9FFC074BC21}"/>
              </a:ext>
            </a:extLst>
          </p:cNvPr>
          <p:cNvPicPr>
            <a:picLocks noChangeAspect="1"/>
          </p:cNvPicPr>
          <p:nvPr/>
        </p:nvPicPr>
        <p:blipFill>
          <a:blip r:embed="rId2">
            <a:extLst>
              <a:ext uri="{28A0092B-C50C-407E-A947-70E740481C1C}">
                <a14:useLocalDpi xmlns:a14="http://schemas.microsoft.com/office/drawing/2010/main" val="0"/>
              </a:ext>
            </a:extLst>
          </a:blip>
          <a:srcRect r="-2" b="23638"/>
          <a:stretch>
            <a:fillRect/>
          </a:stretch>
        </p:blipFill>
        <p:spPr>
          <a:xfrm>
            <a:off x="2648473" y="10"/>
            <a:ext cx="10153124" cy="7772390"/>
          </a:xfrm>
          <a:prstGeom prst="rect">
            <a:avLst/>
          </a:prstGeom>
        </p:spPr>
      </p:pic>
      <p:sp>
        <p:nvSpPr>
          <p:cNvPr id="109" name="Rectangle 10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EA818832-7B12-76B8-C2AC-C6B4F9B45A88}"/>
              </a:ext>
            </a:extLst>
          </p:cNvPr>
          <p:cNvSpPr>
            <a:spLocks noGrp="1"/>
          </p:cNvSpPr>
          <p:nvPr>
            <p:ph type="title"/>
          </p:nvPr>
        </p:nvSpPr>
        <p:spPr>
          <a:xfrm>
            <a:off x="880110" y="413808"/>
            <a:ext cx="4013298" cy="2153233"/>
          </a:xfrm>
        </p:spPr>
        <p:txBody>
          <a:bodyPr>
            <a:normAutofit/>
          </a:bodyPr>
          <a:lstStyle/>
          <a:p>
            <a:r>
              <a:rPr lang="en-US" sz="4400" dirty="0"/>
              <a:t>5</a:t>
            </a:r>
            <a:r>
              <a:rPr lang="en-US" sz="4400" baseline="30000" dirty="0"/>
              <a:t>th</a:t>
            </a:r>
            <a:r>
              <a:rPr lang="en-US" sz="4400" dirty="0"/>
              <a:t> Glorious:  CORONATION OF MARY </a:t>
            </a:r>
          </a:p>
        </p:txBody>
      </p:sp>
      <p:sp>
        <p:nvSpPr>
          <p:cNvPr id="3" name="Text Placeholder 2">
            <a:extLst>
              <a:ext uri="{FF2B5EF4-FFF2-40B4-BE49-F238E27FC236}">
                <a16:creationId xmlns:a16="http://schemas.microsoft.com/office/drawing/2014/main" id="{8DA7DA49-BE74-A008-81E6-119A9140133E}"/>
              </a:ext>
            </a:extLst>
          </p:cNvPr>
          <p:cNvSpPr>
            <a:spLocks noGrp="1"/>
          </p:cNvSpPr>
          <p:nvPr>
            <p:ph type="body" idx="1"/>
          </p:nvPr>
        </p:nvSpPr>
        <p:spPr>
          <a:xfrm>
            <a:off x="880110" y="2758761"/>
            <a:ext cx="4013298" cy="4241797"/>
          </a:xfrm>
        </p:spPr>
        <p:txBody>
          <a:bodyPr>
            <a:normAutofit fontScale="92500" lnSpcReduction="20000"/>
          </a:bodyPr>
          <a:lstStyle/>
          <a:p>
            <a:pPr fontAlgn="base"/>
            <a:r>
              <a:rPr lang="en-US" sz="2400" dirty="0">
                <a:latin typeface="+mj-lt"/>
                <a:ea typeface="Cambria" panose="02040503050406030204" pitchFamily="18" charset="0"/>
              </a:rPr>
              <a:t>Mary is the Queen of Heaven and Earth and the mother of all of us. Satan wanted to kill the Son of God so that he could have power over the whole world. Satan came to Earth to destroy Mary, her child, and us all. I imagine Mary's emotions when she was visited by the angel Gabriel, and was told she would be the mother of Jesus.  And after her Assumption she was crowned Queen of Heaven. I pray that we all model ourselves after Mary and Jesus in our everyday life.</a:t>
            </a:r>
          </a:p>
        </p:txBody>
      </p:sp>
    </p:spTree>
    <p:extLst>
      <p:ext uri="{BB962C8B-B14F-4D97-AF65-F5344CB8AC3E}">
        <p14:creationId xmlns:p14="http://schemas.microsoft.com/office/powerpoint/2010/main" val="664451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5332-8962-2EDE-83F8-F07F6F98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C2CD8-BE4D-9D30-216A-2A0BB57D0DC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3A982E1E-8C3C-17E2-82F1-4E6CF40E5E28}"/>
              </a:ext>
            </a:extLst>
          </p:cNvPr>
          <p:cNvSpPr>
            <a:spLocks noGrp="1"/>
          </p:cNvSpPr>
          <p:nvPr>
            <p:ph type="body" idx="1"/>
          </p:nvPr>
        </p:nvSpPr>
        <p:spPr>
          <a:xfrm>
            <a:off x="672084" y="1447800"/>
            <a:ext cx="4455768" cy="51816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b="1" u="sng" dirty="0"/>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75E32EAA-C3AC-6E95-2130-E0706D133DAB}"/>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38090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B32028-AF29-BC3B-3483-1E5992B0875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Feast of Our Lady of the Rosary – Welcome to Rosemarie's Kitchen">
            <a:extLst>
              <a:ext uri="{FF2B5EF4-FFF2-40B4-BE49-F238E27FC236}">
                <a16:creationId xmlns:a16="http://schemas.microsoft.com/office/drawing/2014/main" id="{BAE4046A-FFE1-D026-4549-28E5DBC65F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638" r="1389"/>
          <a:stretch>
            <a:fillRect/>
          </a:stretch>
        </p:blipFill>
        <p:spPr bwMode="auto">
          <a:xfrm>
            <a:off x="2648473" y="10"/>
            <a:ext cx="10153124" cy="77723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186EB15-96B8-00D6-15FF-824BB92DAD94}"/>
              </a:ext>
            </a:extLst>
          </p:cNvPr>
          <p:cNvSpPr>
            <a:spLocks noGrp="1"/>
          </p:cNvSpPr>
          <p:nvPr>
            <p:ph type="title"/>
          </p:nvPr>
        </p:nvSpPr>
        <p:spPr>
          <a:xfrm>
            <a:off x="880110" y="413808"/>
            <a:ext cx="4013298" cy="2153233"/>
          </a:xfrm>
        </p:spPr>
        <p:txBody>
          <a:bodyPr>
            <a:normAutofit/>
          </a:bodyPr>
          <a:lstStyle/>
          <a:p>
            <a:r>
              <a:rPr lang="en-US" sz="4400" dirty="0"/>
              <a:t>THE ROSARY</a:t>
            </a:r>
          </a:p>
        </p:txBody>
      </p:sp>
      <p:sp>
        <p:nvSpPr>
          <p:cNvPr id="3" name="Text Placeholder 2">
            <a:extLst>
              <a:ext uri="{FF2B5EF4-FFF2-40B4-BE49-F238E27FC236}">
                <a16:creationId xmlns:a16="http://schemas.microsoft.com/office/drawing/2014/main" id="{2041712C-4367-18A1-28D1-407E38C01FDC}"/>
              </a:ext>
            </a:extLst>
          </p:cNvPr>
          <p:cNvSpPr>
            <a:spLocks noGrp="1"/>
          </p:cNvSpPr>
          <p:nvPr>
            <p:ph type="body" idx="1"/>
          </p:nvPr>
        </p:nvSpPr>
        <p:spPr>
          <a:xfrm>
            <a:off x="882287" y="1765301"/>
            <a:ext cx="4013298" cy="4241797"/>
          </a:xfrm>
        </p:spPr>
        <p:txBody>
          <a:bodyPr>
            <a:noAutofit/>
          </a:bodyPr>
          <a:lstStyle/>
          <a:p>
            <a:pPr fontAlgn="base">
              <a:lnSpc>
                <a:spcPct val="90000"/>
              </a:lnSpc>
              <a:spcAft>
                <a:spcPts val="600"/>
              </a:spcAft>
            </a:pPr>
            <a:r>
              <a:rPr lang="en-US" sz="2100" b="1" u="sng" dirty="0"/>
              <a:t>HAIL HOLY QUEEN</a:t>
            </a:r>
          </a:p>
          <a:p>
            <a:pPr fontAlgn="base">
              <a:lnSpc>
                <a:spcPct val="90000"/>
              </a:lnSpc>
              <a:spcAft>
                <a:spcPts val="600"/>
              </a:spcAft>
            </a:pPr>
            <a:r>
              <a:rPr lang="en-US" sz="2100" dirty="0"/>
              <a:t>Hail, holy Queen, mother of mercy,</a:t>
            </a:r>
            <a:br>
              <a:rPr lang="en-US" sz="2100" dirty="0"/>
            </a:br>
            <a:r>
              <a:rPr lang="en-US" sz="2100" dirty="0"/>
              <a:t>our life, our sweetness, and our hope.</a:t>
            </a:r>
            <a:br>
              <a:rPr lang="en-US" sz="2100" dirty="0"/>
            </a:br>
            <a:r>
              <a:rPr lang="en-US" sz="2100" dirty="0"/>
              <a:t>To you we cry, poor banished children of Eve;</a:t>
            </a:r>
            <a:br>
              <a:rPr lang="en-US" sz="2100" dirty="0"/>
            </a:br>
            <a:r>
              <a:rPr lang="en-US" sz="2100" dirty="0"/>
              <a:t>to you we send up our sighs,</a:t>
            </a:r>
            <a:br>
              <a:rPr lang="en-US" sz="2100" dirty="0"/>
            </a:br>
            <a:r>
              <a:rPr lang="en-US" sz="2100" dirty="0"/>
              <a:t>mourning and weeping in this valley of tears.</a:t>
            </a:r>
            <a:br>
              <a:rPr lang="en-US" sz="2100" dirty="0"/>
            </a:br>
            <a:r>
              <a:rPr lang="en-US" sz="2100" dirty="0"/>
              <a:t>Turn, then, most gracious advocate,</a:t>
            </a:r>
            <a:br>
              <a:rPr lang="en-US" sz="2100" dirty="0"/>
            </a:br>
            <a:r>
              <a:rPr lang="en-US" sz="2100" dirty="0"/>
              <a:t>your eyes of mercy toward us;</a:t>
            </a:r>
            <a:br>
              <a:rPr lang="en-US" sz="2100" dirty="0"/>
            </a:br>
            <a:r>
              <a:rPr lang="en-US" sz="2100" dirty="0"/>
              <a:t>and after this, our exile,</a:t>
            </a:r>
            <a:br>
              <a:rPr lang="en-US" sz="2100" dirty="0"/>
            </a:br>
            <a:r>
              <a:rPr lang="en-US" sz="2100" dirty="0"/>
              <a:t>show unto us the blessed fruit of your womb, Jesus.</a:t>
            </a:r>
            <a:br>
              <a:rPr lang="en-US" sz="2100" dirty="0"/>
            </a:br>
            <a:r>
              <a:rPr lang="en-US" sz="2100" dirty="0"/>
              <a:t>O clement, O loving, O sweet Virgin Mary.</a:t>
            </a:r>
          </a:p>
        </p:txBody>
      </p:sp>
    </p:spTree>
    <p:extLst>
      <p:ext uri="{BB962C8B-B14F-4D97-AF65-F5344CB8AC3E}">
        <p14:creationId xmlns:p14="http://schemas.microsoft.com/office/powerpoint/2010/main" val="960530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AA70BE8AA3574FB507AD8B44226DB4" ma:contentTypeVersion="13" ma:contentTypeDescription="Create a new document." ma:contentTypeScope="" ma:versionID="e40b633194c9491a485e90b38cf042d9">
  <xsd:schema xmlns:xsd="http://www.w3.org/2001/XMLSchema" xmlns:xs="http://www.w3.org/2001/XMLSchema" xmlns:p="http://schemas.microsoft.com/office/2006/metadata/properties" xmlns:ns2="93b6640a-5817-46c7-9a3c-39856be1e3ed" xmlns:ns3="095b62d4-8991-4ca6-8928-46647b145dde" targetNamespace="http://schemas.microsoft.com/office/2006/metadata/properties" ma:root="true" ma:fieldsID="b104641c4619ced9530d485b85c2ec06" ns2:_="" ns3:_="">
    <xsd:import namespace="93b6640a-5817-46c7-9a3c-39856be1e3ed"/>
    <xsd:import namespace="095b62d4-8991-4ca6-8928-46647b145d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b6640a-5817-46c7-9a3c-39856be1e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b57cb47-e34c-40c7-b139-0214b753efc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b62d4-8991-4ca6-8928-46647b145dd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371dfa7-40ca-4c0b-83d5-752cfa928ef6}" ma:internalName="TaxCatchAll" ma:showField="CatchAllData" ma:web="095b62d4-8991-4ca6-8928-46647b145d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95b62d4-8991-4ca6-8928-46647b145dde" xsi:nil="true"/>
    <lcf76f155ced4ddcb4097134ff3c332f xmlns="93b6640a-5817-46c7-9a3c-39856be1e3e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EF79F6D-81DE-4CEC-A1CD-7175A0F2BCB9}">
  <ds:schemaRefs>
    <ds:schemaRef ds:uri="http://schemas.microsoft.com/sharepoint/v3/contenttype/forms"/>
  </ds:schemaRefs>
</ds:datastoreItem>
</file>

<file path=customXml/itemProps2.xml><?xml version="1.0" encoding="utf-8"?>
<ds:datastoreItem xmlns:ds="http://schemas.openxmlformats.org/officeDocument/2006/customXml" ds:itemID="{7BC2786D-5E43-4AD2-9596-C0761F1262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b6640a-5817-46c7-9a3c-39856be1e3ed"/>
    <ds:schemaRef ds:uri="095b62d4-8991-4ca6-8928-46647b145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28D840-01CC-4C3A-AD84-36D2864FD876}">
  <ds:schemaRefs>
    <ds:schemaRef ds:uri="http://schemas.microsoft.com/office/2006/metadata/properties"/>
    <ds:schemaRef ds:uri="http://schemas.microsoft.com/office/infopath/2007/PartnerControls"/>
    <ds:schemaRef ds:uri="095b62d4-8991-4ca6-8928-46647b145dde"/>
    <ds:schemaRef ds:uri="93b6640a-5817-46c7-9a3c-39856be1e3ed"/>
  </ds:schemaRefs>
</ds:datastoreItem>
</file>

<file path=docProps/app.xml><?xml version="1.0" encoding="utf-8"?>
<Properties xmlns="http://schemas.openxmlformats.org/officeDocument/2006/extended-properties" xmlns:vt="http://schemas.openxmlformats.org/officeDocument/2006/docPropsVTypes">
  <Template/>
  <TotalTime>432</TotalTime>
  <Words>5123</Words>
  <Application>Microsoft Office PowerPoint</Application>
  <PresentationFormat>Custom</PresentationFormat>
  <Paragraphs>153</Paragraphs>
  <Slides>31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Arial</vt:lpstr>
      <vt:lpstr>Calibri</vt:lpstr>
      <vt:lpstr>Cambria</vt:lpstr>
      <vt:lpstr>Century Gothic</vt:lpstr>
      <vt:lpstr>Office Theme</vt:lpstr>
      <vt:lpstr>ROSARY MEDITATIONS</vt:lpstr>
      <vt:lpstr>ROSARY MEDITATIONS</vt:lpstr>
      <vt:lpstr>ROSARY MEDITATIONS</vt:lpstr>
      <vt:lpstr>ROSARY MEDITATIONS</vt:lpstr>
      <vt:lpstr>THE ROSARY</vt:lpstr>
      <vt:lpstr>THE ROSARY</vt:lpstr>
      <vt:lpstr>1st Joyful:  ANNUNCIATION</vt:lpstr>
      <vt:lpstr>2nd Joyful:  VISITATION</vt:lpstr>
      <vt:lpstr>3rd Joyful:  BIRTH OF JESUS</vt:lpstr>
      <vt:lpstr>4th Joyful:  PRESENTATION OF JESUS AT TEMPLE</vt:lpstr>
      <vt:lpstr>5th Joyful:  JESUS IS FOUND IN THE TEMPLE</vt:lpstr>
      <vt:lpstr>THE ROSARY</vt:lpstr>
      <vt:lpstr>1st Luminous:  BAPTISM OF JESUS</vt:lpstr>
      <vt:lpstr>2nd Luminous:  MIRACLE AT WEDDING OF CANA</vt:lpstr>
      <vt:lpstr>3rd Luminous:  PROCLAMATION OF THE KINGDOM</vt:lpstr>
      <vt:lpstr>4th Luminous:   THE TRANSFIGURATION</vt:lpstr>
      <vt:lpstr>5th Luminous:  INSTITUTION OF THE EUCHARIST</vt:lpstr>
      <vt:lpstr>THE ROSARY</vt:lpstr>
      <vt:lpstr>1st Sorrowful:  AGONY IN  THE GARDEN</vt:lpstr>
      <vt:lpstr>2nd Sorrowful:  SCOURGING AT THE PILLAR</vt:lpstr>
      <vt:lpstr>3rd Sorrowful:  CROWNING OF THORNS</vt:lpstr>
      <vt:lpstr>4th Sorrowful:  JESUS CARRIES HIS CROSS</vt:lpstr>
      <vt:lpstr>5th Sorrowful:  CRUCIFIXION AND DEATH OF JESUS</vt:lpstr>
      <vt:lpstr>THE ROSARY</vt:lpstr>
      <vt:lpstr>1st Glorious:  RESURRECTION OF JESUS </vt:lpstr>
      <vt:lpstr>2nd Glorious:  ASCENSION OF JESUS </vt:lpstr>
      <vt:lpstr>3rd Glorious:  DESCENT OF THE HOLY SPIRIT</vt:lpstr>
      <vt:lpstr>4th Glorious:  ASSUMPTION OF MARY</vt:lpstr>
      <vt:lpstr>5th Glorious:  CORONATION OF MARY </vt:lpstr>
      <vt:lpstr>THE ROSARY</vt:lpstr>
      <vt:lpstr>THE ROSARY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ROSARY MEDITATIONS</dc:title>
  <dc:creator>Marcel</dc:creator>
  <cp:lastModifiedBy>Robert Tessier</cp:lastModifiedBy>
  <cp:revision>16</cp:revision>
  <dcterms:created xsi:type="dcterms:W3CDTF">2025-10-08T14:36:54Z</dcterms:created>
  <dcterms:modified xsi:type="dcterms:W3CDTF">2026-10-22T17:54:55Z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2022-09-06T00:00:00Z</vt:filetime>
  </property>
  <property fmtid="{D5CDD505-2E9C-101B-9397-08002B2CF9AE}" pid="3" name="Creator">
    <vt:lpwstr>Microsoft® Publisher 2010</vt:lpwstr>
  </property>
  <property fmtid="{D5CDD505-2E9C-101B-9397-08002B2CF9AE}" pid="4" name="LastSaved">
    <vt:filetime>2025-10-08T00:00:00Z</vt:filetime>
  </property>
  <property fmtid="{D5CDD505-2E9C-101B-9397-08002B2CF9AE}" pid="5" name="Producer">
    <vt:lpwstr>Microsoft® Publisher 2010</vt:lpwstr>
  </property>
  <property fmtid="{D5CDD505-2E9C-101B-9397-08002B2CF9AE}" pid="6" name="Order">
    <vt:lpwstr>29561600.0000000</vt:lpwstr>
  </property>
  <property fmtid="{D5CDD505-2E9C-101B-9397-08002B2CF9AE}" pid="7" name="ContentTypeId">
    <vt:lpwstr>0x0101009DAA70BE8AA3574FB507AD8B44226DB4</vt:lpwstr>
  </property>
</Properties>
</file>